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5" r:id="rId3"/>
  </p:sldMasterIdLst>
  <p:notesMasterIdLst>
    <p:notesMasterId r:id="rId20"/>
  </p:notesMasterIdLst>
  <p:sldIdLst>
    <p:sldId id="256" r:id="rId4"/>
    <p:sldId id="1365" r:id="rId5"/>
    <p:sldId id="2147471104" r:id="rId6"/>
    <p:sldId id="2147471106" r:id="rId7"/>
    <p:sldId id="1973" r:id="rId8"/>
    <p:sldId id="2147471111" r:id="rId9"/>
    <p:sldId id="2147471109" r:id="rId10"/>
    <p:sldId id="1974" r:id="rId11"/>
    <p:sldId id="1980" r:id="rId12"/>
    <p:sldId id="2147471112" r:id="rId13"/>
    <p:sldId id="1981" r:id="rId14"/>
    <p:sldId id="2147471107" r:id="rId15"/>
    <p:sldId id="2147471113" r:id="rId16"/>
    <p:sldId id="2147471102" r:id="rId17"/>
    <p:sldId id="2147471115" r:id="rId18"/>
    <p:sldId id="2147471114"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3A8FF2-E7A7-4B20-8FC7-06B423B538EA}" v="52" dt="2026-02-12T11:11:32.2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4" autoAdjust="0"/>
    <p:restoredTop sz="94660"/>
  </p:normalViewPr>
  <p:slideViewPr>
    <p:cSldViewPr snapToGrid="0">
      <p:cViewPr varScale="1">
        <p:scale>
          <a:sx n="144" d="100"/>
          <a:sy n="144" d="100"/>
        </p:scale>
        <p:origin x="150"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microsoft.com/office/2015/10/relationships/revisionInfo" Target="revisionInfo.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N RENTERGHEM, Henk" userId="f27b5b9a-66eb-4349-a2e8-2408d5433d23" providerId="ADAL" clId="{FEE505C8-02DD-4B89-80FA-C1877FEC3149}"/>
    <pc:docChg chg="undo custSel addSld delSld modSld sldOrd">
      <pc:chgData name="VAN RENTERGHEM, Henk" userId="f27b5b9a-66eb-4349-a2e8-2408d5433d23" providerId="ADAL" clId="{FEE505C8-02DD-4B89-80FA-C1877FEC3149}" dt="2026-02-12T11:13:12.424" v="3991" actId="20577"/>
      <pc:docMkLst>
        <pc:docMk/>
      </pc:docMkLst>
      <pc:sldChg chg="modSp mod modClrScheme chgLayout">
        <pc:chgData name="VAN RENTERGHEM, Henk" userId="f27b5b9a-66eb-4349-a2e8-2408d5433d23" providerId="ADAL" clId="{FEE505C8-02DD-4B89-80FA-C1877FEC3149}" dt="2026-02-12T11:05:21.904" v="3924" actId="1076"/>
        <pc:sldMkLst>
          <pc:docMk/>
          <pc:sldMk cId="847916957" sldId="256"/>
        </pc:sldMkLst>
        <pc:spChg chg="mod ord">
          <ac:chgData name="VAN RENTERGHEM, Henk" userId="f27b5b9a-66eb-4349-a2e8-2408d5433d23" providerId="ADAL" clId="{FEE505C8-02DD-4B89-80FA-C1877FEC3149}" dt="2026-02-12T11:05:21.904" v="3924" actId="1076"/>
          <ac:spMkLst>
            <pc:docMk/>
            <pc:sldMk cId="847916957" sldId="256"/>
            <ac:spMk id="2" creationId="{25A59197-A213-B949-F5AC-BF05F1EEFC46}"/>
          </ac:spMkLst>
        </pc:spChg>
        <pc:spChg chg="mod ord">
          <ac:chgData name="VAN RENTERGHEM, Henk" userId="f27b5b9a-66eb-4349-a2e8-2408d5433d23" providerId="ADAL" clId="{FEE505C8-02DD-4B89-80FA-C1877FEC3149}" dt="2026-02-12T11:04:44.194" v="3920" actId="1076"/>
          <ac:spMkLst>
            <pc:docMk/>
            <pc:sldMk cId="847916957" sldId="256"/>
            <ac:spMk id="3" creationId="{A853C71B-4E26-B493-A215-9F2314DA7841}"/>
          </ac:spMkLst>
        </pc:spChg>
      </pc:sldChg>
      <pc:sldChg chg="add del">
        <pc:chgData name="VAN RENTERGHEM, Henk" userId="f27b5b9a-66eb-4349-a2e8-2408d5433d23" providerId="ADAL" clId="{FEE505C8-02DD-4B89-80FA-C1877FEC3149}" dt="2026-02-12T11:07:20.159" v="3936" actId="2696"/>
        <pc:sldMkLst>
          <pc:docMk/>
          <pc:sldMk cId="569021461" sldId="266"/>
        </pc:sldMkLst>
      </pc:sldChg>
      <pc:sldChg chg="add del">
        <pc:chgData name="VAN RENTERGHEM, Henk" userId="f27b5b9a-66eb-4349-a2e8-2408d5433d23" providerId="ADAL" clId="{FEE505C8-02DD-4B89-80FA-C1877FEC3149}" dt="2026-02-12T11:07:10.836" v="3934"/>
        <pc:sldMkLst>
          <pc:docMk/>
          <pc:sldMk cId="2524176907" sldId="266"/>
        </pc:sldMkLst>
      </pc:sldChg>
      <pc:sldChg chg="add del">
        <pc:chgData name="VAN RENTERGHEM, Henk" userId="f27b5b9a-66eb-4349-a2e8-2408d5433d23" providerId="ADAL" clId="{FEE505C8-02DD-4B89-80FA-C1877FEC3149}" dt="2026-02-12T11:07:34.344" v="3939" actId="47"/>
        <pc:sldMkLst>
          <pc:docMk/>
          <pc:sldMk cId="4006779923" sldId="266"/>
        </pc:sldMkLst>
      </pc:sldChg>
      <pc:sldChg chg="modSp del mod ord">
        <pc:chgData name="VAN RENTERGHEM, Henk" userId="f27b5b9a-66eb-4349-a2e8-2408d5433d23" providerId="ADAL" clId="{FEE505C8-02DD-4B89-80FA-C1877FEC3149}" dt="2026-02-12T09:24:25.758" v="365" actId="47"/>
        <pc:sldMkLst>
          <pc:docMk/>
          <pc:sldMk cId="1605468316" sldId="807"/>
        </pc:sldMkLst>
        <pc:spChg chg="mod">
          <ac:chgData name="VAN RENTERGHEM, Henk" userId="f27b5b9a-66eb-4349-a2e8-2408d5433d23" providerId="ADAL" clId="{FEE505C8-02DD-4B89-80FA-C1877FEC3149}" dt="2026-02-12T09:21:01.227" v="348" actId="20577"/>
          <ac:spMkLst>
            <pc:docMk/>
            <pc:sldMk cId="1605468316" sldId="807"/>
            <ac:spMk id="5" creationId="{DC79679F-1D9F-675C-772C-D5F24D4FACEF}"/>
          </ac:spMkLst>
        </pc:spChg>
      </pc:sldChg>
      <pc:sldChg chg="modSp mod">
        <pc:chgData name="VAN RENTERGHEM, Henk" userId="f27b5b9a-66eb-4349-a2e8-2408d5433d23" providerId="ADAL" clId="{FEE505C8-02DD-4B89-80FA-C1877FEC3149}" dt="2026-02-12T11:04:12.053" v="3913" actId="113"/>
        <pc:sldMkLst>
          <pc:docMk/>
          <pc:sldMk cId="3830114371" sldId="1365"/>
        </pc:sldMkLst>
        <pc:spChg chg="mod">
          <ac:chgData name="VAN RENTERGHEM, Henk" userId="f27b5b9a-66eb-4349-a2e8-2408d5433d23" providerId="ADAL" clId="{FEE505C8-02DD-4B89-80FA-C1877FEC3149}" dt="2026-02-12T11:04:12.053" v="3913" actId="113"/>
          <ac:spMkLst>
            <pc:docMk/>
            <pc:sldMk cId="3830114371" sldId="1365"/>
            <ac:spMk id="7" creationId="{7EEAB63F-FADE-1AFF-4E60-18410CCACAB5}"/>
          </ac:spMkLst>
        </pc:spChg>
      </pc:sldChg>
      <pc:sldChg chg="del">
        <pc:chgData name="VAN RENTERGHEM, Henk" userId="f27b5b9a-66eb-4349-a2e8-2408d5433d23" providerId="ADAL" clId="{FEE505C8-02DD-4B89-80FA-C1877FEC3149}" dt="2026-02-12T09:24:49.451" v="368" actId="47"/>
        <pc:sldMkLst>
          <pc:docMk/>
          <pc:sldMk cId="1958394486" sldId="1367"/>
        </pc:sldMkLst>
      </pc:sldChg>
      <pc:sldChg chg="addSp delSp modSp mod modClrScheme chgLayout">
        <pc:chgData name="VAN RENTERGHEM, Henk" userId="f27b5b9a-66eb-4349-a2e8-2408d5433d23" providerId="ADAL" clId="{FEE505C8-02DD-4B89-80FA-C1877FEC3149}" dt="2026-02-12T10:54:51.351" v="3213" actId="20577"/>
        <pc:sldMkLst>
          <pc:docMk/>
          <pc:sldMk cId="3820030560" sldId="1973"/>
        </pc:sldMkLst>
        <pc:spChg chg="add mod ord">
          <ac:chgData name="VAN RENTERGHEM, Henk" userId="f27b5b9a-66eb-4349-a2e8-2408d5433d23" providerId="ADAL" clId="{FEE505C8-02DD-4B89-80FA-C1877FEC3149}" dt="2026-02-12T10:54:51.351" v="3213" actId="20577"/>
          <ac:spMkLst>
            <pc:docMk/>
            <pc:sldMk cId="3820030560" sldId="1973"/>
            <ac:spMk id="2" creationId="{7096C4BC-C192-4E97-1EBC-419556CE4685}"/>
          </ac:spMkLst>
        </pc:spChg>
        <pc:spChg chg="add del mod">
          <ac:chgData name="VAN RENTERGHEM, Henk" userId="f27b5b9a-66eb-4349-a2e8-2408d5433d23" providerId="ADAL" clId="{FEE505C8-02DD-4B89-80FA-C1877FEC3149}" dt="2026-02-12T09:49:21.913" v="1266" actId="478"/>
          <ac:spMkLst>
            <pc:docMk/>
            <pc:sldMk cId="3820030560" sldId="1973"/>
            <ac:spMk id="3" creationId="{540FA967-7F05-7C8E-F491-26D1BBBD6DF0}"/>
          </ac:spMkLst>
        </pc:spChg>
        <pc:picChg chg="mod">
          <ac:chgData name="VAN RENTERGHEM, Henk" userId="f27b5b9a-66eb-4349-a2e8-2408d5433d23" providerId="ADAL" clId="{FEE505C8-02DD-4B89-80FA-C1877FEC3149}" dt="2026-02-12T09:50:52.122" v="1341" actId="1076"/>
          <ac:picMkLst>
            <pc:docMk/>
            <pc:sldMk cId="3820030560" sldId="1973"/>
            <ac:picMk id="4" creationId="{9D421B84-070F-FEE5-B749-C43C48BD137F}"/>
          </ac:picMkLst>
        </pc:picChg>
      </pc:sldChg>
      <pc:sldChg chg="addSp modSp mod">
        <pc:chgData name="VAN RENTERGHEM, Henk" userId="f27b5b9a-66eb-4349-a2e8-2408d5433d23" providerId="ADAL" clId="{FEE505C8-02DD-4B89-80FA-C1877FEC3149}" dt="2026-02-12T10:54:44.309" v="3210" actId="14100"/>
        <pc:sldMkLst>
          <pc:docMk/>
          <pc:sldMk cId="3740045317" sldId="1974"/>
        </pc:sldMkLst>
        <pc:spChg chg="add mod">
          <ac:chgData name="VAN RENTERGHEM, Henk" userId="f27b5b9a-66eb-4349-a2e8-2408d5433d23" providerId="ADAL" clId="{FEE505C8-02DD-4B89-80FA-C1877FEC3149}" dt="2026-02-12T10:54:25.680" v="3207" actId="207"/>
          <ac:spMkLst>
            <pc:docMk/>
            <pc:sldMk cId="3740045317" sldId="1974"/>
            <ac:spMk id="4" creationId="{11CB4D76-7E0A-687D-BB3D-E29AABEE9A8E}"/>
          </ac:spMkLst>
        </pc:spChg>
        <pc:spChg chg="add mod">
          <ac:chgData name="VAN RENTERGHEM, Henk" userId="f27b5b9a-66eb-4349-a2e8-2408d5433d23" providerId="ADAL" clId="{FEE505C8-02DD-4B89-80FA-C1877FEC3149}" dt="2026-02-12T10:54:44.309" v="3210" actId="14100"/>
          <ac:spMkLst>
            <pc:docMk/>
            <pc:sldMk cId="3740045317" sldId="1974"/>
            <ac:spMk id="5" creationId="{BE03E4E7-5AAC-4FD3-2BBD-EB754793D3F1}"/>
          </ac:spMkLst>
        </pc:spChg>
        <pc:picChg chg="add mod">
          <ac:chgData name="VAN RENTERGHEM, Henk" userId="f27b5b9a-66eb-4349-a2e8-2408d5433d23" providerId="ADAL" clId="{FEE505C8-02DD-4B89-80FA-C1877FEC3149}" dt="2026-02-12T10:27:20.473" v="2750" actId="1076"/>
          <ac:picMkLst>
            <pc:docMk/>
            <pc:sldMk cId="3740045317" sldId="1974"/>
            <ac:picMk id="2" creationId="{89624296-30E9-39C0-89D0-8824560E5DBF}"/>
          </ac:picMkLst>
        </pc:picChg>
        <pc:picChg chg="add mod">
          <ac:chgData name="VAN RENTERGHEM, Henk" userId="f27b5b9a-66eb-4349-a2e8-2408d5433d23" providerId="ADAL" clId="{FEE505C8-02DD-4B89-80FA-C1877FEC3149}" dt="2026-02-12T10:27:02.951" v="2748" actId="1076"/>
          <ac:picMkLst>
            <pc:docMk/>
            <pc:sldMk cId="3740045317" sldId="1974"/>
            <ac:picMk id="3" creationId="{787E1877-779D-BFEA-B95B-D0444C23E456}"/>
          </ac:picMkLst>
        </pc:picChg>
        <pc:picChg chg="mod">
          <ac:chgData name="VAN RENTERGHEM, Henk" userId="f27b5b9a-66eb-4349-a2e8-2408d5433d23" providerId="ADAL" clId="{FEE505C8-02DD-4B89-80FA-C1877FEC3149}" dt="2026-02-12T10:20:49" v="2703" actId="1076"/>
          <ac:picMkLst>
            <pc:docMk/>
            <pc:sldMk cId="3740045317" sldId="1974"/>
            <ac:picMk id="7" creationId="{75174B18-FE7B-06D6-1DFA-D4A1603820A7}"/>
          </ac:picMkLst>
        </pc:picChg>
      </pc:sldChg>
      <pc:sldChg chg="del">
        <pc:chgData name="VAN RENTERGHEM, Henk" userId="f27b5b9a-66eb-4349-a2e8-2408d5433d23" providerId="ADAL" clId="{FEE505C8-02DD-4B89-80FA-C1877FEC3149}" dt="2026-02-12T10:24:23.141" v="2737" actId="47"/>
        <pc:sldMkLst>
          <pc:docMk/>
          <pc:sldMk cId="1378571254" sldId="1975"/>
        </pc:sldMkLst>
      </pc:sldChg>
      <pc:sldChg chg="del">
        <pc:chgData name="VAN RENTERGHEM, Henk" userId="f27b5b9a-66eb-4349-a2e8-2408d5433d23" providerId="ADAL" clId="{FEE505C8-02DD-4B89-80FA-C1877FEC3149}" dt="2026-02-12T09:24:41.223" v="367" actId="47"/>
        <pc:sldMkLst>
          <pc:docMk/>
          <pc:sldMk cId="469646590" sldId="1979"/>
        </pc:sldMkLst>
      </pc:sldChg>
      <pc:sldChg chg="addSp delSp modSp mod">
        <pc:chgData name="VAN RENTERGHEM, Henk" userId="f27b5b9a-66eb-4349-a2e8-2408d5433d23" providerId="ADAL" clId="{FEE505C8-02DD-4B89-80FA-C1877FEC3149}" dt="2026-02-12T10:55:39.750" v="3227" actId="1076"/>
        <pc:sldMkLst>
          <pc:docMk/>
          <pc:sldMk cId="1839646427" sldId="1980"/>
        </pc:sldMkLst>
        <pc:spChg chg="mod">
          <ac:chgData name="VAN RENTERGHEM, Henk" userId="f27b5b9a-66eb-4349-a2e8-2408d5433d23" providerId="ADAL" clId="{FEE505C8-02DD-4B89-80FA-C1877FEC3149}" dt="2026-02-12T10:55:24.738" v="3224" actId="313"/>
          <ac:spMkLst>
            <pc:docMk/>
            <pc:sldMk cId="1839646427" sldId="1980"/>
            <ac:spMk id="2" creationId="{2A0399E7-245C-478B-3B49-C352259429D8}"/>
          </ac:spMkLst>
        </pc:spChg>
        <pc:spChg chg="del">
          <ac:chgData name="VAN RENTERGHEM, Henk" userId="f27b5b9a-66eb-4349-a2e8-2408d5433d23" providerId="ADAL" clId="{FEE505C8-02DD-4B89-80FA-C1877FEC3149}" dt="2026-02-12T10:23:33.642" v="2706" actId="478"/>
          <ac:spMkLst>
            <pc:docMk/>
            <pc:sldMk cId="1839646427" sldId="1980"/>
            <ac:spMk id="3" creationId="{8E0922C4-1E28-100F-D570-E4FEDC432C4E}"/>
          </ac:spMkLst>
        </pc:spChg>
        <pc:picChg chg="add mod">
          <ac:chgData name="VAN RENTERGHEM, Henk" userId="f27b5b9a-66eb-4349-a2e8-2408d5433d23" providerId="ADAL" clId="{FEE505C8-02DD-4B89-80FA-C1877FEC3149}" dt="2026-02-12T10:55:39.750" v="3227" actId="1076"/>
          <ac:picMkLst>
            <pc:docMk/>
            <pc:sldMk cId="1839646427" sldId="1980"/>
            <ac:picMk id="5" creationId="{3D0B1214-BF79-7D9D-8938-3544FE6AEBCE}"/>
          </ac:picMkLst>
        </pc:picChg>
        <pc:picChg chg="add mod">
          <ac:chgData name="VAN RENTERGHEM, Henk" userId="f27b5b9a-66eb-4349-a2e8-2408d5433d23" providerId="ADAL" clId="{FEE505C8-02DD-4B89-80FA-C1877FEC3149}" dt="2026-02-12T10:55:33.692" v="3226" actId="1076"/>
          <ac:picMkLst>
            <pc:docMk/>
            <pc:sldMk cId="1839646427" sldId="1980"/>
            <ac:picMk id="7" creationId="{1808BDD8-8943-5099-DB26-C2B1A76F269B}"/>
          </ac:picMkLst>
        </pc:picChg>
      </pc:sldChg>
      <pc:sldChg chg="modSp mod ord">
        <pc:chgData name="VAN RENTERGHEM, Henk" userId="f27b5b9a-66eb-4349-a2e8-2408d5433d23" providerId="ADAL" clId="{FEE505C8-02DD-4B89-80FA-C1877FEC3149}" dt="2026-02-12T11:13:12.424" v="3991" actId="20577"/>
        <pc:sldMkLst>
          <pc:docMk/>
          <pc:sldMk cId="367570273" sldId="1981"/>
        </pc:sldMkLst>
        <pc:spChg chg="mod">
          <ac:chgData name="VAN RENTERGHEM, Henk" userId="f27b5b9a-66eb-4349-a2e8-2408d5433d23" providerId="ADAL" clId="{FEE505C8-02DD-4B89-80FA-C1877FEC3149}" dt="2026-02-12T11:13:12.424" v="3991" actId="20577"/>
          <ac:spMkLst>
            <pc:docMk/>
            <pc:sldMk cId="367570273" sldId="1981"/>
            <ac:spMk id="2" creationId="{52EE7B49-C969-F09E-6645-BCCC289759CA}"/>
          </ac:spMkLst>
        </pc:spChg>
        <pc:spChg chg="mod">
          <ac:chgData name="VAN RENTERGHEM, Henk" userId="f27b5b9a-66eb-4349-a2e8-2408d5433d23" providerId="ADAL" clId="{FEE505C8-02DD-4B89-80FA-C1877FEC3149}" dt="2026-02-12T11:13:05.887" v="3984" actId="6549"/>
          <ac:spMkLst>
            <pc:docMk/>
            <pc:sldMk cId="367570273" sldId="1981"/>
            <ac:spMk id="3" creationId="{02C69F5B-0059-3E1F-11B7-9EB99798B62E}"/>
          </ac:spMkLst>
        </pc:spChg>
      </pc:sldChg>
      <pc:sldChg chg="modSp del mod">
        <pc:chgData name="VAN RENTERGHEM, Henk" userId="f27b5b9a-66eb-4349-a2e8-2408d5433d23" providerId="ADAL" clId="{FEE505C8-02DD-4B89-80FA-C1877FEC3149}" dt="2026-02-12T10:53:56.256" v="3171" actId="47"/>
        <pc:sldMkLst>
          <pc:docMk/>
          <pc:sldMk cId="2324129284" sldId="1982"/>
        </pc:sldMkLst>
        <pc:spChg chg="mod">
          <ac:chgData name="VAN RENTERGHEM, Henk" userId="f27b5b9a-66eb-4349-a2e8-2408d5433d23" providerId="ADAL" clId="{FEE505C8-02DD-4B89-80FA-C1877FEC3149}" dt="2026-02-12T10:17:10.676" v="2588" actId="20577"/>
          <ac:spMkLst>
            <pc:docMk/>
            <pc:sldMk cId="2324129284" sldId="1982"/>
            <ac:spMk id="3" creationId="{89BBE7FC-2F01-8CEE-EDDA-59500E81B8B2}"/>
          </ac:spMkLst>
        </pc:spChg>
      </pc:sldChg>
      <pc:sldChg chg="del">
        <pc:chgData name="VAN RENTERGHEM, Henk" userId="f27b5b9a-66eb-4349-a2e8-2408d5433d23" providerId="ADAL" clId="{FEE505C8-02DD-4B89-80FA-C1877FEC3149}" dt="2026-02-12T09:24:38.338" v="366" actId="47"/>
        <pc:sldMkLst>
          <pc:docMk/>
          <pc:sldMk cId="3131057671" sldId="2147471099"/>
        </pc:sldMkLst>
      </pc:sldChg>
      <pc:sldChg chg="del">
        <pc:chgData name="VAN RENTERGHEM, Henk" userId="f27b5b9a-66eb-4349-a2e8-2408d5433d23" providerId="ADAL" clId="{FEE505C8-02DD-4B89-80FA-C1877FEC3149}" dt="2026-02-12T10:20:07.479" v="2698" actId="47"/>
        <pc:sldMkLst>
          <pc:docMk/>
          <pc:sldMk cId="2735347000" sldId="2147471100"/>
        </pc:sldMkLst>
      </pc:sldChg>
      <pc:sldChg chg="modSp mod">
        <pc:chgData name="VAN RENTERGHEM, Henk" userId="f27b5b9a-66eb-4349-a2e8-2408d5433d23" providerId="ADAL" clId="{FEE505C8-02DD-4B89-80FA-C1877FEC3149}" dt="2026-02-12T10:56:53.575" v="3285" actId="20577"/>
        <pc:sldMkLst>
          <pc:docMk/>
          <pc:sldMk cId="3312985969" sldId="2147471102"/>
        </pc:sldMkLst>
        <pc:spChg chg="mod">
          <ac:chgData name="VAN RENTERGHEM, Henk" userId="f27b5b9a-66eb-4349-a2e8-2408d5433d23" providerId="ADAL" clId="{FEE505C8-02DD-4B89-80FA-C1877FEC3149}" dt="2026-02-12T10:56:53.575" v="3285" actId="20577"/>
          <ac:spMkLst>
            <pc:docMk/>
            <pc:sldMk cId="3312985969" sldId="2147471102"/>
            <ac:spMk id="2" creationId="{33ED4095-37D9-1A42-D481-AE018F458B30}"/>
          </ac:spMkLst>
        </pc:spChg>
      </pc:sldChg>
      <pc:sldChg chg="del">
        <pc:chgData name="VAN RENTERGHEM, Henk" userId="f27b5b9a-66eb-4349-a2e8-2408d5433d23" providerId="ADAL" clId="{FEE505C8-02DD-4B89-80FA-C1877FEC3149}" dt="2026-02-12T11:03:56.482" v="3912" actId="47"/>
        <pc:sldMkLst>
          <pc:docMk/>
          <pc:sldMk cId="1378697899" sldId="2147471103"/>
        </pc:sldMkLst>
      </pc:sldChg>
      <pc:sldChg chg="modSp mod ord">
        <pc:chgData name="VAN RENTERGHEM, Henk" userId="f27b5b9a-66eb-4349-a2e8-2408d5433d23" providerId="ADAL" clId="{FEE505C8-02DD-4B89-80FA-C1877FEC3149}" dt="2026-02-12T11:08:20.874" v="3943" actId="1076"/>
        <pc:sldMkLst>
          <pc:docMk/>
          <pc:sldMk cId="2608586036" sldId="2147471104"/>
        </pc:sldMkLst>
        <pc:spChg chg="mod">
          <ac:chgData name="VAN RENTERGHEM, Henk" userId="f27b5b9a-66eb-4349-a2e8-2408d5433d23" providerId="ADAL" clId="{FEE505C8-02DD-4B89-80FA-C1877FEC3149}" dt="2026-02-12T11:08:20.874" v="3943" actId="1076"/>
          <ac:spMkLst>
            <pc:docMk/>
            <pc:sldMk cId="2608586036" sldId="2147471104"/>
            <ac:spMk id="2" creationId="{41AD3971-7D09-C84A-FE9D-CCC080B7D190}"/>
          </ac:spMkLst>
        </pc:spChg>
        <pc:spChg chg="mod">
          <ac:chgData name="VAN RENTERGHEM, Henk" userId="f27b5b9a-66eb-4349-a2e8-2408d5433d23" providerId="ADAL" clId="{FEE505C8-02DD-4B89-80FA-C1877FEC3149}" dt="2026-02-12T09:27:36.552" v="383" actId="6549"/>
          <ac:spMkLst>
            <pc:docMk/>
            <pc:sldMk cId="2608586036" sldId="2147471104"/>
            <ac:spMk id="13" creationId="{17195686-3AA4-2B02-3F33-D90C6BFDBB9C}"/>
          </ac:spMkLst>
        </pc:spChg>
        <pc:picChg chg="mod">
          <ac:chgData name="VAN RENTERGHEM, Henk" userId="f27b5b9a-66eb-4349-a2e8-2408d5433d23" providerId="ADAL" clId="{FEE505C8-02DD-4B89-80FA-C1877FEC3149}" dt="2026-02-12T09:28:50.336" v="427" actId="1076"/>
          <ac:picMkLst>
            <pc:docMk/>
            <pc:sldMk cId="2608586036" sldId="2147471104"/>
            <ac:picMk id="5" creationId="{81740846-B2F9-9319-F189-8355B5305BC3}"/>
          </ac:picMkLst>
        </pc:picChg>
      </pc:sldChg>
      <pc:sldChg chg="addSp delSp modSp mod ord">
        <pc:chgData name="VAN RENTERGHEM, Henk" userId="f27b5b9a-66eb-4349-a2e8-2408d5433d23" providerId="ADAL" clId="{FEE505C8-02DD-4B89-80FA-C1877FEC3149}" dt="2026-02-12T09:36:29.891" v="723"/>
        <pc:sldMkLst>
          <pc:docMk/>
          <pc:sldMk cId="1338138032" sldId="2147471106"/>
        </pc:sldMkLst>
        <pc:spChg chg="mod">
          <ac:chgData name="VAN RENTERGHEM, Henk" userId="f27b5b9a-66eb-4349-a2e8-2408d5433d23" providerId="ADAL" clId="{FEE505C8-02DD-4B89-80FA-C1877FEC3149}" dt="2026-02-12T09:30:09.788" v="442" actId="6549"/>
          <ac:spMkLst>
            <pc:docMk/>
            <pc:sldMk cId="1338138032" sldId="2147471106"/>
            <ac:spMk id="2" creationId="{119F8F39-115C-1CF9-83B7-059CBF085A7A}"/>
          </ac:spMkLst>
        </pc:spChg>
        <pc:spChg chg="del mod">
          <ac:chgData name="VAN RENTERGHEM, Henk" userId="f27b5b9a-66eb-4349-a2e8-2408d5433d23" providerId="ADAL" clId="{FEE505C8-02DD-4B89-80FA-C1877FEC3149}" dt="2026-02-12T09:36:14.273" v="719"/>
          <ac:spMkLst>
            <pc:docMk/>
            <pc:sldMk cId="1338138032" sldId="2147471106"/>
            <ac:spMk id="3" creationId="{5ABE7C78-29E0-3B0B-97B1-4EAF7201D166}"/>
          </ac:spMkLst>
        </pc:spChg>
        <pc:spChg chg="add mod">
          <ac:chgData name="VAN RENTERGHEM, Henk" userId="f27b5b9a-66eb-4349-a2e8-2408d5433d23" providerId="ADAL" clId="{FEE505C8-02DD-4B89-80FA-C1877FEC3149}" dt="2026-02-12T09:36:08.399" v="717" actId="6549"/>
          <ac:spMkLst>
            <pc:docMk/>
            <pc:sldMk cId="1338138032" sldId="2147471106"/>
            <ac:spMk id="8" creationId="{24F8B3A3-A063-B73C-20AD-AE65BDA90745}"/>
          </ac:spMkLst>
        </pc:spChg>
        <pc:picChg chg="add mod">
          <ac:chgData name="VAN RENTERGHEM, Henk" userId="f27b5b9a-66eb-4349-a2e8-2408d5433d23" providerId="ADAL" clId="{FEE505C8-02DD-4B89-80FA-C1877FEC3149}" dt="2026-02-12T09:35:59.332" v="710" actId="1076"/>
          <ac:picMkLst>
            <pc:docMk/>
            <pc:sldMk cId="1338138032" sldId="2147471106"/>
            <ac:picMk id="4" creationId="{AB522810-B194-5949-CBAD-891C552F501E}"/>
          </ac:picMkLst>
        </pc:picChg>
        <pc:picChg chg="add del mod">
          <ac:chgData name="VAN RENTERGHEM, Henk" userId="f27b5b9a-66eb-4349-a2e8-2408d5433d23" providerId="ADAL" clId="{FEE505C8-02DD-4B89-80FA-C1877FEC3149}" dt="2026-02-12T09:21:49.763" v="356" actId="478"/>
          <ac:picMkLst>
            <pc:docMk/>
            <pc:sldMk cId="1338138032" sldId="2147471106"/>
            <ac:picMk id="6" creationId="{68861C18-D1DA-FFB1-95EC-8711374EFC4C}"/>
          </ac:picMkLst>
        </pc:picChg>
      </pc:sldChg>
      <pc:sldChg chg="modSp del mod">
        <pc:chgData name="VAN RENTERGHEM, Henk" userId="f27b5b9a-66eb-4349-a2e8-2408d5433d23" providerId="ADAL" clId="{FEE505C8-02DD-4B89-80FA-C1877FEC3149}" dt="2026-02-12T11:06:24.684" v="3930" actId="2696"/>
        <pc:sldMkLst>
          <pc:docMk/>
          <pc:sldMk cId="237664504" sldId="2147471107"/>
        </pc:sldMkLst>
        <pc:spChg chg="mod">
          <ac:chgData name="VAN RENTERGHEM, Henk" userId="f27b5b9a-66eb-4349-a2e8-2408d5433d23" providerId="ADAL" clId="{FEE505C8-02DD-4B89-80FA-C1877FEC3149}" dt="2026-02-12T11:06:01.366" v="3929" actId="692"/>
          <ac:spMkLst>
            <pc:docMk/>
            <pc:sldMk cId="237664504" sldId="2147471107"/>
            <ac:spMk id="11" creationId="{5DB91C61-BC08-5180-EB86-B6F6B703CF4A}"/>
          </ac:spMkLst>
        </pc:spChg>
      </pc:sldChg>
      <pc:sldChg chg="add">
        <pc:chgData name="VAN RENTERGHEM, Henk" userId="f27b5b9a-66eb-4349-a2e8-2408d5433d23" providerId="ADAL" clId="{FEE505C8-02DD-4B89-80FA-C1877FEC3149}" dt="2026-02-12T11:06:34.897" v="3931"/>
        <pc:sldMkLst>
          <pc:docMk/>
          <pc:sldMk cId="1294168663" sldId="2147471107"/>
        </pc:sldMkLst>
      </pc:sldChg>
      <pc:sldChg chg="addSp modSp mod ord modClrScheme chgLayout">
        <pc:chgData name="VAN RENTERGHEM, Henk" userId="f27b5b9a-66eb-4349-a2e8-2408d5433d23" providerId="ADAL" clId="{FEE505C8-02DD-4B89-80FA-C1877FEC3149}" dt="2026-02-12T10:53:45.323" v="3170" actId="15"/>
        <pc:sldMkLst>
          <pc:docMk/>
          <pc:sldMk cId="3891212395" sldId="2147471109"/>
        </pc:sldMkLst>
        <pc:spChg chg="add mod ord">
          <ac:chgData name="VAN RENTERGHEM, Henk" userId="f27b5b9a-66eb-4349-a2e8-2408d5433d23" providerId="ADAL" clId="{FEE505C8-02DD-4B89-80FA-C1877FEC3149}" dt="2026-02-12T10:49:22.811" v="2987" actId="14100"/>
          <ac:spMkLst>
            <pc:docMk/>
            <pc:sldMk cId="3891212395" sldId="2147471109"/>
            <ac:spMk id="2" creationId="{1F4072BA-26A3-3816-0D5E-3605ACF132E9}"/>
          </ac:spMkLst>
        </pc:spChg>
        <pc:spChg chg="mod">
          <ac:chgData name="VAN RENTERGHEM, Henk" userId="f27b5b9a-66eb-4349-a2e8-2408d5433d23" providerId="ADAL" clId="{FEE505C8-02DD-4B89-80FA-C1877FEC3149}" dt="2026-02-12T10:53:45.323" v="3170" actId="15"/>
          <ac:spMkLst>
            <pc:docMk/>
            <pc:sldMk cId="3891212395" sldId="2147471109"/>
            <ac:spMk id="5" creationId="{CC3D9DFE-8185-3FE7-F0ED-8034CAC52E81}"/>
          </ac:spMkLst>
        </pc:spChg>
      </pc:sldChg>
      <pc:sldChg chg="delSp del mod">
        <pc:chgData name="VAN RENTERGHEM, Henk" userId="f27b5b9a-66eb-4349-a2e8-2408d5433d23" providerId="ADAL" clId="{FEE505C8-02DD-4B89-80FA-C1877FEC3149}" dt="2026-02-12T10:27:26.138" v="2751" actId="47"/>
        <pc:sldMkLst>
          <pc:docMk/>
          <pc:sldMk cId="1308982607" sldId="2147471110"/>
        </pc:sldMkLst>
        <pc:picChg chg="del">
          <ac:chgData name="VAN RENTERGHEM, Henk" userId="f27b5b9a-66eb-4349-a2e8-2408d5433d23" providerId="ADAL" clId="{FEE505C8-02DD-4B89-80FA-C1877FEC3149}" dt="2026-02-12T10:20:28.189" v="2699" actId="21"/>
          <ac:picMkLst>
            <pc:docMk/>
            <pc:sldMk cId="1308982607" sldId="2147471110"/>
            <ac:picMk id="5" creationId="{B63FC343-D156-725B-7BF4-C2E81FDC45B9}"/>
          </ac:picMkLst>
        </pc:picChg>
        <pc:picChg chg="del">
          <ac:chgData name="VAN RENTERGHEM, Henk" userId="f27b5b9a-66eb-4349-a2e8-2408d5433d23" providerId="ADAL" clId="{FEE505C8-02DD-4B89-80FA-C1877FEC3149}" dt="2026-02-12T10:26:56.105" v="2747" actId="478"/>
          <ac:picMkLst>
            <pc:docMk/>
            <pc:sldMk cId="1308982607" sldId="2147471110"/>
            <ac:picMk id="7" creationId="{CC80F778-85B4-A961-0B50-96A0784C4616}"/>
          </ac:picMkLst>
        </pc:picChg>
      </pc:sldChg>
      <pc:sldChg chg="addSp modSp new mod">
        <pc:chgData name="VAN RENTERGHEM, Henk" userId="f27b5b9a-66eb-4349-a2e8-2408d5433d23" providerId="ADAL" clId="{FEE505C8-02DD-4B89-80FA-C1877FEC3149}" dt="2026-02-12T11:09:53.107" v="3964" actId="20577"/>
        <pc:sldMkLst>
          <pc:docMk/>
          <pc:sldMk cId="1580615360" sldId="2147471111"/>
        </pc:sldMkLst>
        <pc:spChg chg="add mod">
          <ac:chgData name="VAN RENTERGHEM, Henk" userId="f27b5b9a-66eb-4349-a2e8-2408d5433d23" providerId="ADAL" clId="{FEE505C8-02DD-4B89-80FA-C1877FEC3149}" dt="2026-02-12T10:30:20.990" v="2843" actId="1076"/>
          <ac:spMkLst>
            <pc:docMk/>
            <pc:sldMk cId="1580615360" sldId="2147471111"/>
            <ac:spMk id="2" creationId="{ADF80EB8-5841-D337-EE60-4EA96765D9CD}"/>
          </ac:spMkLst>
        </pc:spChg>
        <pc:spChg chg="add mod">
          <ac:chgData name="VAN RENTERGHEM, Henk" userId="f27b5b9a-66eb-4349-a2e8-2408d5433d23" providerId="ADAL" clId="{FEE505C8-02DD-4B89-80FA-C1877FEC3149}" dt="2026-02-12T10:30:25.135" v="2844" actId="1076"/>
          <ac:spMkLst>
            <pc:docMk/>
            <pc:sldMk cId="1580615360" sldId="2147471111"/>
            <ac:spMk id="3" creationId="{9A6E3895-511F-02AE-5171-0428ED4369CC}"/>
          </ac:spMkLst>
        </pc:spChg>
        <pc:spChg chg="add mod">
          <ac:chgData name="VAN RENTERGHEM, Henk" userId="f27b5b9a-66eb-4349-a2e8-2408d5433d23" providerId="ADAL" clId="{FEE505C8-02DD-4B89-80FA-C1877FEC3149}" dt="2026-02-12T10:30:30.212" v="2846" actId="1076"/>
          <ac:spMkLst>
            <pc:docMk/>
            <pc:sldMk cId="1580615360" sldId="2147471111"/>
            <ac:spMk id="4" creationId="{A5A771D4-3620-B8E9-61B3-9138CF5F4F6F}"/>
          </ac:spMkLst>
        </pc:spChg>
        <pc:spChg chg="add mod">
          <ac:chgData name="VAN RENTERGHEM, Henk" userId="f27b5b9a-66eb-4349-a2e8-2408d5433d23" providerId="ADAL" clId="{FEE505C8-02DD-4B89-80FA-C1877FEC3149}" dt="2026-02-12T10:47:28.140" v="2919" actId="113"/>
          <ac:spMkLst>
            <pc:docMk/>
            <pc:sldMk cId="1580615360" sldId="2147471111"/>
            <ac:spMk id="5" creationId="{0F161BB2-6816-6B4B-7EBF-C0B0600DBCA8}"/>
          </ac:spMkLst>
        </pc:spChg>
        <pc:spChg chg="add mod">
          <ac:chgData name="VAN RENTERGHEM, Henk" userId="f27b5b9a-66eb-4349-a2e8-2408d5433d23" providerId="ADAL" clId="{FEE505C8-02DD-4B89-80FA-C1877FEC3149}" dt="2026-02-12T10:46:50.741" v="2914" actId="208"/>
          <ac:spMkLst>
            <pc:docMk/>
            <pc:sldMk cId="1580615360" sldId="2147471111"/>
            <ac:spMk id="6" creationId="{61022ABF-DF6F-38D1-F2C7-A35283F52EEB}"/>
          </ac:spMkLst>
        </pc:spChg>
        <pc:spChg chg="add mod">
          <ac:chgData name="VAN RENTERGHEM, Henk" userId="f27b5b9a-66eb-4349-a2e8-2408d5433d23" providerId="ADAL" clId="{FEE505C8-02DD-4B89-80FA-C1877FEC3149}" dt="2026-02-12T11:09:36.974" v="3962" actId="6549"/>
          <ac:spMkLst>
            <pc:docMk/>
            <pc:sldMk cId="1580615360" sldId="2147471111"/>
            <ac:spMk id="7" creationId="{8D10EA86-C9D1-F900-8BCE-0BB11C69B55B}"/>
          </ac:spMkLst>
        </pc:spChg>
        <pc:spChg chg="add mod">
          <ac:chgData name="VAN RENTERGHEM, Henk" userId="f27b5b9a-66eb-4349-a2e8-2408d5433d23" providerId="ADAL" clId="{FEE505C8-02DD-4B89-80FA-C1877FEC3149}" dt="2026-02-12T11:09:53.107" v="3964" actId="20577"/>
          <ac:spMkLst>
            <pc:docMk/>
            <pc:sldMk cId="1580615360" sldId="2147471111"/>
            <ac:spMk id="8" creationId="{FE993570-EDBB-B09C-BAAE-8F95F8691FB6}"/>
          </ac:spMkLst>
        </pc:spChg>
      </pc:sldChg>
      <pc:sldChg chg="addSp modSp new mod modClrScheme chgLayout">
        <pc:chgData name="VAN RENTERGHEM, Henk" userId="f27b5b9a-66eb-4349-a2e8-2408d5433d23" providerId="ADAL" clId="{FEE505C8-02DD-4B89-80FA-C1877FEC3149}" dt="2026-02-12T10:56:37.649" v="3274" actId="1076"/>
        <pc:sldMkLst>
          <pc:docMk/>
          <pc:sldMk cId="785131008" sldId="2147471112"/>
        </pc:sldMkLst>
        <pc:spChg chg="add mod ord">
          <ac:chgData name="VAN RENTERGHEM, Henk" userId="f27b5b9a-66eb-4349-a2e8-2408d5433d23" providerId="ADAL" clId="{FEE505C8-02DD-4B89-80FA-C1877FEC3149}" dt="2026-02-12T10:56:37.649" v="3274" actId="1076"/>
          <ac:spMkLst>
            <pc:docMk/>
            <pc:sldMk cId="785131008" sldId="2147471112"/>
            <ac:spMk id="2" creationId="{CEE19525-91F4-71D8-3BBD-0E7067BCB2FC}"/>
          </ac:spMkLst>
        </pc:spChg>
        <pc:picChg chg="add mod">
          <ac:chgData name="VAN RENTERGHEM, Henk" userId="f27b5b9a-66eb-4349-a2e8-2408d5433d23" providerId="ADAL" clId="{FEE505C8-02DD-4B89-80FA-C1877FEC3149}" dt="2026-02-12T10:55:55.090" v="3228" actId="14100"/>
          <ac:picMkLst>
            <pc:docMk/>
            <pc:sldMk cId="785131008" sldId="2147471112"/>
            <ac:picMk id="3" creationId="{18E6621C-8A98-CAEF-1E70-95009DE12586}"/>
          </ac:picMkLst>
        </pc:picChg>
      </pc:sldChg>
      <pc:sldChg chg="addSp modSp new mod modClrScheme chgLayout">
        <pc:chgData name="VAN RENTERGHEM, Henk" userId="f27b5b9a-66eb-4349-a2e8-2408d5433d23" providerId="ADAL" clId="{FEE505C8-02DD-4B89-80FA-C1877FEC3149}" dt="2026-02-12T11:03:23.568" v="3910" actId="20577"/>
        <pc:sldMkLst>
          <pc:docMk/>
          <pc:sldMk cId="339269472" sldId="2147471113"/>
        </pc:sldMkLst>
        <pc:spChg chg="add mod">
          <ac:chgData name="VAN RENTERGHEM, Henk" userId="f27b5b9a-66eb-4349-a2e8-2408d5433d23" providerId="ADAL" clId="{FEE505C8-02DD-4B89-80FA-C1877FEC3149}" dt="2026-02-12T11:02:41.924" v="3882" actId="20577"/>
          <ac:spMkLst>
            <pc:docMk/>
            <pc:sldMk cId="339269472" sldId="2147471113"/>
            <ac:spMk id="2" creationId="{65160471-93FF-6A3A-036B-A27F7C73995D}"/>
          </ac:spMkLst>
        </pc:spChg>
        <pc:spChg chg="add mod">
          <ac:chgData name="VAN RENTERGHEM, Henk" userId="f27b5b9a-66eb-4349-a2e8-2408d5433d23" providerId="ADAL" clId="{FEE505C8-02DD-4B89-80FA-C1877FEC3149}" dt="2026-02-12T11:03:23.568" v="3910" actId="20577"/>
          <ac:spMkLst>
            <pc:docMk/>
            <pc:sldMk cId="339269472" sldId="2147471113"/>
            <ac:spMk id="3" creationId="{0B0220DB-97B7-29A7-4C42-2530B4739E64}"/>
          </ac:spMkLst>
        </pc:spChg>
      </pc:sldChg>
      <pc:sldChg chg="add mod modClrScheme chgLayout">
        <pc:chgData name="VAN RENTERGHEM, Henk" userId="f27b5b9a-66eb-4349-a2e8-2408d5433d23" providerId="ADAL" clId="{FEE505C8-02DD-4B89-80FA-C1877FEC3149}" dt="2026-02-12T11:07:44.550" v="3941" actId="700"/>
        <pc:sldMkLst>
          <pc:docMk/>
          <pc:sldMk cId="695958155" sldId="2147471114"/>
        </pc:sldMkLst>
      </pc:sldChg>
      <pc:sldChg chg="addSp delSp modSp new mod modClrScheme chgLayout">
        <pc:chgData name="VAN RENTERGHEM, Henk" userId="f27b5b9a-66eb-4349-a2e8-2408d5433d23" providerId="ADAL" clId="{FEE505C8-02DD-4B89-80FA-C1877FEC3149}" dt="2026-02-12T11:11:37.954" v="3979"/>
        <pc:sldMkLst>
          <pc:docMk/>
          <pc:sldMk cId="3568484169" sldId="2147471115"/>
        </pc:sldMkLst>
        <pc:spChg chg="add mod">
          <ac:chgData name="VAN RENTERGHEM, Henk" userId="f27b5b9a-66eb-4349-a2e8-2408d5433d23" providerId="ADAL" clId="{FEE505C8-02DD-4B89-80FA-C1877FEC3149}" dt="2026-02-12T11:11:36.726" v="3977" actId="20577"/>
          <ac:spMkLst>
            <pc:docMk/>
            <pc:sldMk cId="3568484169" sldId="2147471115"/>
            <ac:spMk id="2" creationId="{3B0D0C0F-C410-EAE4-6017-F842B0D70E46}"/>
          </ac:spMkLst>
        </pc:spChg>
        <pc:spChg chg="add del mod">
          <ac:chgData name="VAN RENTERGHEM, Henk" userId="f27b5b9a-66eb-4349-a2e8-2408d5433d23" providerId="ADAL" clId="{FEE505C8-02DD-4B89-80FA-C1877FEC3149}" dt="2026-02-12T11:11:37.954" v="3979"/>
          <ac:spMkLst>
            <pc:docMk/>
            <pc:sldMk cId="3568484169" sldId="2147471115"/>
            <ac:spMk id="3" creationId="{5A6636D5-1E92-3654-6EB0-38AE8A8916CC}"/>
          </ac:spMkLst>
        </pc:spChg>
      </pc:sldChg>
      <pc:sldMasterChg chg="delSldLayout">
        <pc:chgData name="VAN RENTERGHEM, Henk" userId="f27b5b9a-66eb-4349-a2e8-2408d5433d23" providerId="ADAL" clId="{FEE505C8-02DD-4B89-80FA-C1877FEC3149}" dt="2026-02-12T11:07:34.344" v="3939" actId="47"/>
        <pc:sldMasterMkLst>
          <pc:docMk/>
          <pc:sldMasterMk cId="3464311201" sldId="2147483660"/>
        </pc:sldMasterMkLst>
        <pc:sldLayoutChg chg="del">
          <pc:chgData name="VAN RENTERGHEM, Henk" userId="f27b5b9a-66eb-4349-a2e8-2408d5433d23" providerId="ADAL" clId="{FEE505C8-02DD-4B89-80FA-C1877FEC3149}" dt="2026-02-12T11:07:34.344" v="3939" actId="47"/>
          <pc:sldLayoutMkLst>
            <pc:docMk/>
            <pc:sldMasterMk cId="3464311201" sldId="2147483660"/>
            <pc:sldLayoutMk cId="183656393" sldId="214748366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18D04F-8C40-4AF9-866B-77AD7D557989}" type="datetimeFigureOut">
              <a:rPr lang="fr-FR" smtClean="0"/>
              <a:t>12/02/2026</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57A985-25A9-4C58-8B58-598381E2D1BB}" type="slidenum">
              <a:rPr lang="fr-FR" smtClean="0"/>
              <a:t>‹#›</a:t>
            </a:fld>
            <a:endParaRPr lang="fr-FR"/>
          </a:p>
        </p:txBody>
      </p:sp>
    </p:spTree>
    <p:extLst>
      <p:ext uri="{BB962C8B-B14F-4D97-AF65-F5344CB8AC3E}">
        <p14:creationId xmlns:p14="http://schemas.microsoft.com/office/powerpoint/2010/main" val="2860181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F5E48-770D-9A4C-56CD-55E1E7BF83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E97978-3DD9-3A0E-F874-D36927910F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5DE875-BEE6-C037-562F-230C8E94C217}"/>
              </a:ext>
            </a:extLst>
          </p:cNvPr>
          <p:cNvSpPr>
            <a:spLocks noGrp="1"/>
          </p:cNvSpPr>
          <p:nvPr>
            <p:ph type="body" idx="1"/>
          </p:nvPr>
        </p:nvSpPr>
        <p:spPr/>
        <p:txBody>
          <a:bodyPr/>
          <a:lstStyle/>
          <a:p>
            <a:pPr marL="0" indent="0">
              <a:buNone/>
            </a:pPr>
            <a:r>
              <a:rPr lang="en-GB" sz="1800" dirty="0"/>
              <a:t>The CNET allows countries, in partnership with key stakeholders and communities and informed by data, to:</a:t>
            </a:r>
          </a:p>
          <a:p>
            <a:pPr marL="0" indent="0">
              <a:buNone/>
            </a:pPr>
            <a:r>
              <a:rPr lang="en-GB" sz="1800" dirty="0"/>
              <a:t> Identify </a:t>
            </a:r>
            <a:r>
              <a:rPr lang="en-GB" sz="1800" b="1" dirty="0"/>
              <a:t>Priority populations </a:t>
            </a:r>
            <a:r>
              <a:rPr lang="en-GB" sz="1800" dirty="0"/>
              <a:t>for condom programming</a:t>
            </a:r>
          </a:p>
          <a:p>
            <a:pPr lvl="1">
              <a:buFont typeface="Courier New" panose="02070309020205020404" pitchFamily="49" charset="0"/>
              <a:buChar char="o"/>
            </a:pPr>
            <a:r>
              <a:rPr lang="en-GB" sz="1800" dirty="0"/>
              <a:t>Review and validate </a:t>
            </a:r>
            <a:r>
              <a:rPr lang="en-GB" sz="1800" b="1" dirty="0"/>
              <a:t>condom availability </a:t>
            </a:r>
            <a:r>
              <a:rPr lang="en-GB" sz="1800" dirty="0"/>
              <a:t>baseline</a:t>
            </a:r>
          </a:p>
          <a:p>
            <a:pPr lvl="1">
              <a:buFont typeface="Courier New" panose="02070309020205020404" pitchFamily="49" charset="0"/>
              <a:buChar char="o"/>
            </a:pPr>
            <a:r>
              <a:rPr lang="en-GB" sz="1800" dirty="0"/>
              <a:t>Review and validate </a:t>
            </a:r>
            <a:r>
              <a:rPr lang="en-GB" sz="1800" b="1" dirty="0"/>
              <a:t>condom use </a:t>
            </a:r>
            <a:r>
              <a:rPr lang="en-GB" sz="1800" dirty="0"/>
              <a:t>baselines </a:t>
            </a:r>
          </a:p>
          <a:p>
            <a:pPr lvl="1">
              <a:buFont typeface="Courier New" panose="02070309020205020404" pitchFamily="49" charset="0"/>
              <a:buChar char="o"/>
            </a:pPr>
            <a:r>
              <a:rPr lang="en-GB" sz="1800" dirty="0"/>
              <a:t>Set </a:t>
            </a:r>
            <a:r>
              <a:rPr lang="en-GB" sz="1800" b="1" dirty="0"/>
              <a:t>Condom use targets </a:t>
            </a:r>
            <a:r>
              <a:rPr lang="en-GB" sz="1800" dirty="0"/>
              <a:t>for each priority population </a:t>
            </a:r>
          </a:p>
          <a:p>
            <a:pPr lvl="1">
              <a:buFont typeface="Courier New" panose="02070309020205020404" pitchFamily="49" charset="0"/>
              <a:buChar char="o"/>
            </a:pPr>
            <a:r>
              <a:rPr lang="en-GB" sz="1800" dirty="0"/>
              <a:t>Estimate condom needs for each priority population </a:t>
            </a:r>
            <a:r>
              <a:rPr lang="en-BE" sz="1800"/>
              <a:t>and </a:t>
            </a:r>
            <a:r>
              <a:rPr lang="en-GB" sz="1800" dirty="0"/>
              <a:t>total (national) condom need</a:t>
            </a:r>
            <a:r>
              <a:rPr lang="en-BE" sz="1800"/>
              <a:t> </a:t>
            </a:r>
            <a:endParaRPr lang="en-GB" sz="1800" dirty="0"/>
          </a:p>
          <a:p>
            <a:pPr lvl="2">
              <a:buFont typeface="Courier New" panose="02070309020205020404" pitchFamily="49" charset="0"/>
              <a:buChar char="o"/>
            </a:pPr>
            <a:r>
              <a:rPr lang="en-GB" sz="1400" dirty="0"/>
              <a:t>Estimate Male, Female and Special</a:t>
            </a:r>
            <a:r>
              <a:rPr lang="en-BE" sz="1400"/>
              <a:t>ty</a:t>
            </a:r>
            <a:r>
              <a:rPr lang="en-GB" sz="1400" dirty="0"/>
              <a:t> condom needs</a:t>
            </a:r>
          </a:p>
          <a:p>
            <a:pPr lvl="2">
              <a:buFont typeface="Courier New" panose="02070309020205020404" pitchFamily="49" charset="0"/>
              <a:buChar char="o"/>
            </a:pPr>
            <a:r>
              <a:rPr lang="en-GB" sz="1400" dirty="0"/>
              <a:t>Estimate extra Lubricant needs</a:t>
            </a:r>
          </a:p>
          <a:p>
            <a:pPr lvl="2">
              <a:buFont typeface="Courier New" panose="02070309020205020404" pitchFamily="49" charset="0"/>
              <a:buChar char="o"/>
            </a:pPr>
            <a:r>
              <a:rPr lang="en-GB" sz="1400" dirty="0"/>
              <a:t>Estimate Free condom needs</a:t>
            </a:r>
          </a:p>
          <a:p>
            <a:pPr lvl="1">
              <a:buFont typeface="Courier New" panose="02070309020205020404" pitchFamily="49" charset="0"/>
              <a:buChar char="o"/>
            </a:pPr>
            <a:r>
              <a:rPr lang="en-GB" sz="1800" dirty="0"/>
              <a:t>Develop condom Total Market (TMA) scenario</a:t>
            </a:r>
            <a:endParaRPr lang="en-BE" sz="1800"/>
          </a:p>
          <a:p>
            <a:pPr lvl="2">
              <a:buFont typeface="Courier New" panose="02070309020205020404" pitchFamily="49" charset="0"/>
              <a:buChar char="o"/>
            </a:pPr>
            <a:r>
              <a:rPr lang="en-GB" sz="1400" dirty="0"/>
              <a:t> </a:t>
            </a:r>
            <a:r>
              <a:rPr lang="en-BE" sz="1400"/>
              <a:t>Public </a:t>
            </a:r>
            <a:r>
              <a:rPr lang="en-GB" sz="1400" dirty="0"/>
              <a:t>Free distribution, Social marketing non-profit sales, Private sector for-profit sales.</a:t>
            </a:r>
          </a:p>
          <a:p>
            <a:pPr lvl="1">
              <a:buFont typeface="Courier New" panose="02070309020205020404" pitchFamily="49" charset="0"/>
              <a:buChar char="o"/>
            </a:pPr>
            <a:r>
              <a:rPr lang="en-GB" sz="1800" dirty="0"/>
              <a:t>Estimate Commodity procurement costs </a:t>
            </a:r>
            <a:endParaRPr lang="en-BE" sz="1800"/>
          </a:p>
          <a:p>
            <a:pPr lvl="2">
              <a:buFont typeface="Courier New" panose="02070309020205020404" pitchFamily="49" charset="0"/>
              <a:buChar char="o"/>
            </a:pPr>
            <a:r>
              <a:rPr lang="en-BE" sz="1400"/>
              <a:t>B</a:t>
            </a:r>
            <a:r>
              <a:rPr lang="en-GB" sz="1400" dirty="0" err="1"/>
              <a:t>ased</a:t>
            </a:r>
            <a:r>
              <a:rPr lang="en-GB" sz="1400" dirty="0"/>
              <a:t> on </a:t>
            </a:r>
            <a:r>
              <a:rPr lang="en-BE" sz="1400"/>
              <a:t>unit-costs source from </a:t>
            </a:r>
            <a:r>
              <a:rPr lang="en-GB" sz="1400" dirty="0"/>
              <a:t>the UNFPA procurement facility catalogue and price-list</a:t>
            </a:r>
          </a:p>
          <a:p>
            <a:endParaRPr lang="en-SZ" dirty="0"/>
          </a:p>
        </p:txBody>
      </p:sp>
      <p:sp>
        <p:nvSpPr>
          <p:cNvPr id="4" name="Slide Number Placeholder 3">
            <a:extLst>
              <a:ext uri="{FF2B5EF4-FFF2-40B4-BE49-F238E27FC236}">
                <a16:creationId xmlns:a16="http://schemas.microsoft.com/office/drawing/2014/main" id="{E49A2138-CD57-51FE-661F-4DD23D44C488}"/>
              </a:ext>
            </a:extLst>
          </p:cNvPr>
          <p:cNvSpPr>
            <a:spLocks noGrp="1"/>
          </p:cNvSpPr>
          <p:nvPr>
            <p:ph type="sldNum" sz="quarter" idx="5"/>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4AEB3FBE-3319-454C-AB7D-DA8170F6026F}" type="slidenum">
              <a:rPr kumimoji="0" lang="en-SZ"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16</a:t>
            </a:fld>
            <a:endParaRPr kumimoji="0" lang="en-SZ"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153382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75DC7-6F72-D1EE-BED3-4EE5AFD1CF1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F7515646-8855-E1A1-2A1E-EC64E3A2FF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497BFBC6-B797-0B45-4778-05D574B35949}"/>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5" name="Footer Placeholder 4">
            <a:extLst>
              <a:ext uri="{FF2B5EF4-FFF2-40B4-BE49-F238E27FC236}">
                <a16:creationId xmlns:a16="http://schemas.microsoft.com/office/drawing/2014/main" id="{663529A1-6782-8FC9-E61B-5ED75AD79740}"/>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11A782C9-B811-BC43-2C91-2838C9D2BBA1}"/>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585411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B3CEE-A78D-895E-7989-A57D5E285BA2}"/>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6627B84F-C460-4134-CF98-9D167B4871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91B021A5-D136-E2C7-AD10-71516F5EC165}"/>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5" name="Footer Placeholder 4">
            <a:extLst>
              <a:ext uri="{FF2B5EF4-FFF2-40B4-BE49-F238E27FC236}">
                <a16:creationId xmlns:a16="http://schemas.microsoft.com/office/drawing/2014/main" id="{CBAE38D1-F50D-00B8-1367-CC544451AD57}"/>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E8B8CA4A-D4FF-8539-5A08-9F462FAEB0BA}"/>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2209007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777495-B73B-AF69-1816-E93D67F9743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8DEEAD22-B791-52D7-8B9B-D9D4ED7BA5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8ED89CBE-4847-8B42-4945-70C021315DF0}"/>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5" name="Footer Placeholder 4">
            <a:extLst>
              <a:ext uri="{FF2B5EF4-FFF2-40B4-BE49-F238E27FC236}">
                <a16:creationId xmlns:a16="http://schemas.microsoft.com/office/drawing/2014/main" id="{BD4E67AA-94D8-DADF-6F77-A0EA250323AC}"/>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4191207C-F187-0725-9AD8-4452B3D60222}"/>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12985629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D9961-8216-439A-AA98-B751A597F8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6A94314-8295-48FA-A1B1-498B0ABF03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D8A6F35-2F5A-4374-A1E8-02ACE79FE9B6}"/>
              </a:ext>
            </a:extLst>
          </p:cNvPr>
          <p:cNvSpPr>
            <a:spLocks noGrp="1"/>
          </p:cNvSpPr>
          <p:nvPr>
            <p:ph type="dt" sz="half" idx="10"/>
          </p:nvPr>
        </p:nvSpPr>
        <p:spPr/>
        <p:txBody>
          <a:bodyPr/>
          <a:lstStyle/>
          <a:p>
            <a:fld id="{663B8B7E-F789-4CEF-BB0E-A66E279C46C6}" type="datetimeFigureOut">
              <a:rPr lang="en-GB" smtClean="0"/>
              <a:t>12/02/2026</a:t>
            </a:fld>
            <a:endParaRPr lang="en-GB"/>
          </a:p>
        </p:txBody>
      </p:sp>
      <p:sp>
        <p:nvSpPr>
          <p:cNvPr id="5" name="Footer Placeholder 4">
            <a:extLst>
              <a:ext uri="{FF2B5EF4-FFF2-40B4-BE49-F238E27FC236}">
                <a16:creationId xmlns:a16="http://schemas.microsoft.com/office/drawing/2014/main" id="{00D8C26F-C990-4EC5-984D-B3B9F9FB968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86E2A9-BE00-4463-A5BF-C7722F2121F8}"/>
              </a:ext>
            </a:extLst>
          </p:cNvPr>
          <p:cNvSpPr>
            <a:spLocks noGrp="1"/>
          </p:cNvSpPr>
          <p:nvPr>
            <p:ph type="sldNum" sz="quarter" idx="12"/>
          </p:nvPr>
        </p:nvSpPr>
        <p:spPr/>
        <p:txBody>
          <a:bodyPr/>
          <a:lstStyle/>
          <a:p>
            <a:fld id="{C1E65A7B-DBE0-4909-B603-FF72070E9DD7}" type="slidenum">
              <a:rPr lang="en-GB" smtClean="0"/>
              <a:t>‹#›</a:t>
            </a:fld>
            <a:endParaRPr lang="en-GB"/>
          </a:p>
        </p:txBody>
      </p:sp>
    </p:spTree>
    <p:extLst>
      <p:ext uri="{BB962C8B-B14F-4D97-AF65-F5344CB8AC3E}">
        <p14:creationId xmlns:p14="http://schemas.microsoft.com/office/powerpoint/2010/main" val="39861652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0985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23"/>
        <p:cNvGrpSpPr/>
        <p:nvPr/>
      </p:nvGrpSpPr>
      <p:grpSpPr>
        <a:xfrm>
          <a:off x="0" y="0"/>
          <a:ext cx="0" cy="0"/>
          <a:chOff x="0" y="0"/>
          <a:chExt cx="0" cy="0"/>
        </a:xfrm>
      </p:grpSpPr>
      <p:sp>
        <p:nvSpPr>
          <p:cNvPr id="24" name="Google Shape;24;p7"/>
          <p:cNvSpPr txBox="1">
            <a:spLocks noGrp="1"/>
          </p:cNvSpPr>
          <p:nvPr>
            <p:ph type="title"/>
          </p:nvPr>
        </p:nvSpPr>
        <p:spPr>
          <a:xfrm>
            <a:off x="415600" y="2867801"/>
            <a:ext cx="11360803" cy="1122401"/>
          </a:xfrm>
          <a:prstGeom prst="rect">
            <a:avLst/>
          </a:prstGeom>
          <a:noFill/>
          <a:ln>
            <a:noFill/>
          </a:ln>
        </p:spPr>
        <p:txBody>
          <a:bodyPr spcFirstLastPara="1" wrap="square" lIns="91425" tIns="91425" rIns="91425" bIns="91425" anchor="ctr" anchorCtr="0">
            <a:noAutofit/>
          </a:bodyPr>
          <a:lstStyle>
            <a:lvl1pPr marL="0" marR="0" lvl="0" indent="0" algn="ctr" rtl="0">
              <a:lnSpc>
                <a:spcPct val="100000"/>
              </a:lnSpc>
              <a:spcBef>
                <a:spcPts val="0"/>
              </a:spcBef>
              <a:spcAft>
                <a:spcPts val="0"/>
              </a:spcAft>
              <a:buClr>
                <a:srgbClr val="000000"/>
              </a:buClr>
              <a:buSzPts val="1400"/>
              <a:buFont typeface="Arial"/>
              <a:buNone/>
              <a:defRPr sz="48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endParaRPr/>
          </a:p>
        </p:txBody>
      </p:sp>
      <p:sp>
        <p:nvSpPr>
          <p:cNvPr id="25" name="Google Shape;25;p7"/>
          <p:cNvSpPr txBox="1">
            <a:spLocks noGrp="1"/>
          </p:cNvSpPr>
          <p:nvPr>
            <p:ph type="sldNum" idx="12"/>
          </p:nvPr>
        </p:nvSpPr>
        <p:spPr>
          <a:xfrm>
            <a:off x="11296612" y="6226533"/>
            <a:ext cx="524425" cy="506979"/>
          </a:xfrm>
          <a:prstGeom prst="rect">
            <a:avLst/>
          </a:prstGeom>
          <a:noFill/>
          <a:ln>
            <a:noFill/>
          </a:ln>
        </p:spPr>
        <p:txBody>
          <a:bodyPr spcFirstLastPara="1" wrap="square" lIns="91400" tIns="91400" rIns="91400" bIns="91400" anchor="ctr" anchorCtr="0">
            <a:noAutofit/>
          </a:bodyPr>
          <a:lstStyle>
            <a:lvl1pPr marL="0" marR="0" lvl="0" indent="0" algn="l" rtl="0">
              <a:lnSpc>
                <a:spcPct val="100000"/>
              </a:lnSpc>
              <a:spcBef>
                <a:spcPts val="0"/>
              </a:spcBef>
              <a:spcAft>
                <a:spcPts val="0"/>
              </a:spcAft>
              <a:buClr>
                <a:srgbClr val="000000"/>
              </a:buClr>
              <a:buFont typeface="Arial"/>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867" b="0" i="0" u="none" strike="noStrike" cap="none">
                <a:solidFill>
                  <a:srgbClr val="000000"/>
                </a:solidFill>
                <a:latin typeface="Arial"/>
                <a:ea typeface="Arial"/>
                <a:cs typeface="Arial"/>
                <a:sym typeface="Arial"/>
              </a:defRPr>
            </a:lvl9pPr>
          </a:lstStyle>
          <a:p>
            <a:fld id="{00000000-1234-1234-1234-123412341234}" type="slidenum">
              <a:rPr lang="en-US" smtClean="0"/>
              <a:pPr/>
              <a:t>‹#›</a:t>
            </a:fld>
            <a:endParaRPr lang="en-US" sz="1600"/>
          </a:p>
        </p:txBody>
      </p:sp>
    </p:spTree>
    <p:extLst>
      <p:ext uri="{BB962C8B-B14F-4D97-AF65-F5344CB8AC3E}">
        <p14:creationId xmlns:p14="http://schemas.microsoft.com/office/powerpoint/2010/main" val="1637608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769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85876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61F57-9814-8D1E-11BE-F69C35C76FC2}"/>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0123134C-2BAB-E90E-84A3-0AC6ADC005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F742D7B4-E780-F2EA-935A-E0C616B36A9A}"/>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5" name="Footer Placeholder 4">
            <a:extLst>
              <a:ext uri="{FF2B5EF4-FFF2-40B4-BE49-F238E27FC236}">
                <a16:creationId xmlns:a16="http://schemas.microsoft.com/office/drawing/2014/main" id="{21A3F0BD-AFBC-E3F0-525D-7D4EBA3FC4DA}"/>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4377D90-B9E1-9CB9-EB9F-81B0B86E5B2A}"/>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2345289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5CE11-8639-3D10-8EA7-9948B3EECAC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BF6929C9-CD40-5356-7C7B-D968A5E3306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EDA432-4CA9-998C-C619-7DE7BF2D3AC0}"/>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5" name="Footer Placeholder 4">
            <a:extLst>
              <a:ext uri="{FF2B5EF4-FFF2-40B4-BE49-F238E27FC236}">
                <a16:creationId xmlns:a16="http://schemas.microsoft.com/office/drawing/2014/main" id="{4AFFB69F-AB8E-5B67-7976-1B672F6939FF}"/>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5F0E33EB-F9A8-6FB2-F411-3EA64744901F}"/>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2563682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C2309-2BC2-B450-9F30-CD4CFB7B7B08}"/>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D00CBD6A-DD2E-090F-C966-F4BF38E53D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972B0F7E-A5F8-2074-ED93-E70FCE6957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B965C459-39F5-7F1E-281F-58C175A34A17}"/>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6" name="Footer Placeholder 5">
            <a:extLst>
              <a:ext uri="{FF2B5EF4-FFF2-40B4-BE49-F238E27FC236}">
                <a16:creationId xmlns:a16="http://schemas.microsoft.com/office/drawing/2014/main" id="{7F57EAC3-15A0-A31A-657F-187BEFF2C691}"/>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71542F3C-435E-6D86-4CD0-7F2FEBE0E1DA}"/>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3632584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EA4CF-5B90-8183-0600-21B9D6777798}"/>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BF75B6E1-0829-4BF9-36EC-30AF939CD6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1A5E55-DA25-2DA4-2ADE-2FE8FF95C00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D56FACCF-CBBF-233D-5955-0059165606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0A66071-9A93-BD12-0D42-3517424F953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AE96AB46-BB1B-4BD8-2394-F08A402C52D4}"/>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8" name="Footer Placeholder 7">
            <a:extLst>
              <a:ext uri="{FF2B5EF4-FFF2-40B4-BE49-F238E27FC236}">
                <a16:creationId xmlns:a16="http://schemas.microsoft.com/office/drawing/2014/main" id="{2AC7D80C-80BA-D202-EAC4-381530ED6665}"/>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203E27F2-32AF-7597-EFE6-448963127501}"/>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4285061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54080-A2D0-C39C-212E-084213F716D3}"/>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2217223E-02B2-2F0C-EA8F-39389C86E47B}"/>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4" name="Footer Placeholder 3">
            <a:extLst>
              <a:ext uri="{FF2B5EF4-FFF2-40B4-BE49-F238E27FC236}">
                <a16:creationId xmlns:a16="http://schemas.microsoft.com/office/drawing/2014/main" id="{D62AC9D3-B432-D69B-A46C-AE5D9E4051BC}"/>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B195A21F-E449-B7B8-045A-F7916C9CA13B}"/>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3018258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6BA854-49B0-C9E8-E597-F582EC9E532B}"/>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3" name="Footer Placeholder 2">
            <a:extLst>
              <a:ext uri="{FF2B5EF4-FFF2-40B4-BE49-F238E27FC236}">
                <a16:creationId xmlns:a16="http://schemas.microsoft.com/office/drawing/2014/main" id="{EB305296-3EB2-A610-A65E-29D8D62437E7}"/>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99AF7FF7-8997-3291-EF67-0B50C3C28D58}"/>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1524152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EEF7E-0348-F0E0-CD04-E04ECB34BB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170282CA-E459-B0E3-2DA0-9CBB864705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897A23E6-7D83-C1D1-F6B9-FDA3647B3B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41B950-77D5-8A37-1E0F-7F52E1B63B3E}"/>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6" name="Footer Placeholder 5">
            <a:extLst>
              <a:ext uri="{FF2B5EF4-FFF2-40B4-BE49-F238E27FC236}">
                <a16:creationId xmlns:a16="http://schemas.microsoft.com/office/drawing/2014/main" id="{8D0F37AC-3AFD-7A59-EF44-A53D45B7C34E}"/>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91EB583A-CE83-307E-69E4-3ADB5D0B2021}"/>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1874758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8A31D-A6AF-616A-ADB0-847E804ADF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85863B98-5975-F54D-C1FE-6BC826E871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07F9165D-7113-CCEE-799A-4F51840F34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7D5660-C470-4CA3-001D-75A32C716774}"/>
              </a:ext>
            </a:extLst>
          </p:cNvPr>
          <p:cNvSpPr>
            <a:spLocks noGrp="1"/>
          </p:cNvSpPr>
          <p:nvPr>
            <p:ph type="dt" sz="half" idx="10"/>
          </p:nvPr>
        </p:nvSpPr>
        <p:spPr/>
        <p:txBody>
          <a:bodyPr/>
          <a:lstStyle/>
          <a:p>
            <a:fld id="{963D72DB-8AAE-41E4-98BA-EF4276876283}" type="datetimeFigureOut">
              <a:rPr lang="fr-FR" smtClean="0"/>
              <a:t>12/02/2026</a:t>
            </a:fld>
            <a:endParaRPr lang="fr-FR"/>
          </a:p>
        </p:txBody>
      </p:sp>
      <p:sp>
        <p:nvSpPr>
          <p:cNvPr id="6" name="Footer Placeholder 5">
            <a:extLst>
              <a:ext uri="{FF2B5EF4-FFF2-40B4-BE49-F238E27FC236}">
                <a16:creationId xmlns:a16="http://schemas.microsoft.com/office/drawing/2014/main" id="{7B5BEBF2-6019-92EE-EEBF-3871FFB3A10D}"/>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F854383C-0B5A-53A8-1D3F-7DF4D4D694B0}"/>
              </a:ext>
            </a:extLst>
          </p:cNvPr>
          <p:cNvSpPr>
            <a:spLocks noGrp="1"/>
          </p:cNvSpPr>
          <p:nvPr>
            <p:ph type="sldNum" sz="quarter" idx="12"/>
          </p:nvPr>
        </p:nvSpPr>
        <p:spPr/>
        <p:txBody>
          <a:bodyPr/>
          <a:lstStyle/>
          <a:p>
            <a:fld id="{DDEC2EDF-485E-48DA-BA8F-A40D62ACB49C}" type="slidenum">
              <a:rPr lang="fr-FR" smtClean="0"/>
              <a:t>‹#›</a:t>
            </a:fld>
            <a:endParaRPr lang="fr-FR"/>
          </a:p>
        </p:txBody>
      </p:sp>
    </p:spTree>
    <p:extLst>
      <p:ext uri="{BB962C8B-B14F-4D97-AF65-F5344CB8AC3E}">
        <p14:creationId xmlns:p14="http://schemas.microsoft.com/office/powerpoint/2010/main" val="3634831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7D1CEB-3E92-7F8D-23CA-0AB702481B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97BBEDAD-A4DE-C0BD-AA20-ECDFB0E49D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E8E09BDA-FF1D-C28C-55EF-51BAE2DF03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63D72DB-8AAE-41E4-98BA-EF4276876283}" type="datetimeFigureOut">
              <a:rPr lang="fr-FR" smtClean="0"/>
              <a:t>12/02/2026</a:t>
            </a:fld>
            <a:endParaRPr lang="fr-FR"/>
          </a:p>
        </p:txBody>
      </p:sp>
      <p:sp>
        <p:nvSpPr>
          <p:cNvPr id="5" name="Footer Placeholder 4">
            <a:extLst>
              <a:ext uri="{FF2B5EF4-FFF2-40B4-BE49-F238E27FC236}">
                <a16:creationId xmlns:a16="http://schemas.microsoft.com/office/drawing/2014/main" id="{2403BA6E-3A3B-5542-EFB9-E3AB561819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Slide Number Placeholder 5">
            <a:extLst>
              <a:ext uri="{FF2B5EF4-FFF2-40B4-BE49-F238E27FC236}">
                <a16:creationId xmlns:a16="http://schemas.microsoft.com/office/drawing/2014/main" id="{6C16AC89-3490-37B9-5AEF-03EB783A79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DEC2EDF-485E-48DA-BA8F-A40D62ACB49C}" type="slidenum">
              <a:rPr lang="fr-FR" smtClean="0"/>
              <a:t>‹#›</a:t>
            </a:fld>
            <a:endParaRPr lang="fr-FR"/>
          </a:p>
        </p:txBody>
      </p:sp>
    </p:spTree>
    <p:extLst>
      <p:ext uri="{BB962C8B-B14F-4D97-AF65-F5344CB8AC3E}">
        <p14:creationId xmlns:p14="http://schemas.microsoft.com/office/powerpoint/2010/main" val="32835193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752BE23-F2D2-4E13-9A19-4267AFD79C62}"/>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1D191C3-7618-4D1F-B541-C110CE43F7F0}"/>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23FEF513-93D0-4889-81E3-AA9BF2C378A3}"/>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ＭＳ Ｐゴシック" charset="-128"/>
              </a:defRPr>
            </a:lvl1pPr>
          </a:lstStyle>
          <a:p>
            <a:pPr>
              <a:defRPr/>
            </a:pPr>
            <a:fld id="{439C706B-0399-4D66-AAF4-DA6188AAB64F}" type="datetimeFigureOut">
              <a:rPr lang="en-US"/>
              <a:pPr>
                <a:defRPr/>
              </a:pPr>
              <a:t>2/12/2026</a:t>
            </a:fld>
            <a:endParaRPr lang="en-US" dirty="0"/>
          </a:p>
        </p:txBody>
      </p:sp>
      <p:sp>
        <p:nvSpPr>
          <p:cNvPr id="5" name="Footer Placeholder 4">
            <a:extLst>
              <a:ext uri="{FF2B5EF4-FFF2-40B4-BE49-F238E27FC236}">
                <a16:creationId xmlns:a16="http://schemas.microsoft.com/office/drawing/2014/main" id="{82A1EFCA-1039-4C83-8CAC-6251BA61928E}"/>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ＭＳ Ｐゴシック" charset="-128"/>
              </a:defRPr>
            </a:lvl1pPr>
          </a:lstStyle>
          <a:p>
            <a:pPr>
              <a:defRPr/>
            </a:pPr>
            <a:endParaRPr lang="en-US" dirty="0"/>
          </a:p>
        </p:txBody>
      </p:sp>
      <p:sp>
        <p:nvSpPr>
          <p:cNvPr id="6" name="Slide Number Placeholder 5">
            <a:extLst>
              <a:ext uri="{FF2B5EF4-FFF2-40B4-BE49-F238E27FC236}">
                <a16:creationId xmlns:a16="http://schemas.microsoft.com/office/drawing/2014/main" id="{4133B335-2BD7-4FF6-BF54-77C045CA204A}"/>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39697B8-6F99-4D75-9B72-A4E0A79BCB21}" type="slidenum">
              <a:rPr lang="en-US" altLang="en-US"/>
              <a:pPr/>
              <a:t>‹#›</a:t>
            </a:fld>
            <a:endParaRPr lang="en-US" altLang="en-US" dirty="0"/>
          </a:p>
        </p:txBody>
      </p:sp>
      <p:pic>
        <p:nvPicPr>
          <p:cNvPr id="1031" name="Picture 6">
            <a:extLst>
              <a:ext uri="{FF2B5EF4-FFF2-40B4-BE49-F238E27FC236}">
                <a16:creationId xmlns:a16="http://schemas.microsoft.com/office/drawing/2014/main" id="{F06EEA53-6F5C-4839-BEB7-D86BFC013773}"/>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43112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charset="0"/>
        </a:defRPr>
      </a:lvl2pPr>
      <a:lvl3pPr algn="ctr" rtl="0" eaLnBrk="0" fontAlgn="base" hangingPunct="0">
        <a:spcBef>
          <a:spcPct val="0"/>
        </a:spcBef>
        <a:spcAft>
          <a:spcPct val="0"/>
        </a:spcAft>
        <a:defRPr sz="4400">
          <a:solidFill>
            <a:schemeClr val="tx1"/>
          </a:solidFill>
          <a:latin typeface="Calibri" charset="0"/>
        </a:defRPr>
      </a:lvl3pPr>
      <a:lvl4pPr algn="ctr" rtl="0" eaLnBrk="0" fontAlgn="base" hangingPunct="0">
        <a:spcBef>
          <a:spcPct val="0"/>
        </a:spcBef>
        <a:spcAft>
          <a:spcPct val="0"/>
        </a:spcAft>
        <a:defRPr sz="4400">
          <a:solidFill>
            <a:schemeClr val="tx1"/>
          </a:solidFill>
          <a:latin typeface="Calibri" charset="0"/>
        </a:defRPr>
      </a:lvl4pPr>
      <a:lvl5pPr algn="ctr" rtl="0" eaLnBrk="0" fontAlgn="base" hangingPunct="0">
        <a:spcBef>
          <a:spcPct val="0"/>
        </a:spcBef>
        <a:spcAft>
          <a:spcPct val="0"/>
        </a:spcAft>
        <a:defRPr sz="4400">
          <a:solidFill>
            <a:schemeClr val="tx1"/>
          </a:solidFill>
          <a:latin typeface="Calibri" charset="0"/>
        </a:defRPr>
      </a:lvl5pPr>
      <a:lvl6pPr marL="457200" algn="ctr" rtl="0" fontAlgn="base">
        <a:spcBef>
          <a:spcPct val="0"/>
        </a:spcBef>
        <a:spcAft>
          <a:spcPct val="0"/>
        </a:spcAft>
        <a:defRPr sz="4400">
          <a:solidFill>
            <a:schemeClr val="tx1"/>
          </a:solidFill>
          <a:latin typeface="Calibri" charset="0"/>
        </a:defRPr>
      </a:lvl6pPr>
      <a:lvl7pPr marL="914400" algn="ctr" rtl="0" fontAlgn="base">
        <a:spcBef>
          <a:spcPct val="0"/>
        </a:spcBef>
        <a:spcAft>
          <a:spcPct val="0"/>
        </a:spcAft>
        <a:defRPr sz="4400">
          <a:solidFill>
            <a:schemeClr val="tx1"/>
          </a:solidFill>
          <a:latin typeface="Calibri" charset="0"/>
        </a:defRPr>
      </a:lvl7pPr>
      <a:lvl8pPr marL="1371600" algn="ctr" rtl="0" fontAlgn="base">
        <a:spcBef>
          <a:spcPct val="0"/>
        </a:spcBef>
        <a:spcAft>
          <a:spcPct val="0"/>
        </a:spcAft>
        <a:defRPr sz="4400">
          <a:solidFill>
            <a:schemeClr val="tx1"/>
          </a:solidFill>
          <a:latin typeface="Calibri" charset="0"/>
        </a:defRPr>
      </a:lvl8pPr>
      <a:lvl9pPr marL="1828800" algn="ctr" rtl="0" fontAlgn="base">
        <a:spcBef>
          <a:spcPct val="0"/>
        </a:spcBef>
        <a:spcAft>
          <a:spcPct val="0"/>
        </a:spcAft>
        <a:defRPr sz="4400">
          <a:solidFill>
            <a:schemeClr val="tx1"/>
          </a:solidFill>
          <a:latin typeface="Calibri"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6EADE2-6339-487B-92D5-F8E96402EBE6}"/>
              </a:ext>
            </a:extLst>
          </p:cNvPr>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H" sz="1800" dirty="0"/>
              <a:t>                              </a:t>
            </a:r>
            <a:endParaRPr lang="en-US" sz="1800" dirty="0"/>
          </a:p>
        </p:txBody>
      </p:sp>
    </p:spTree>
    <p:extLst>
      <p:ext uri="{BB962C8B-B14F-4D97-AF65-F5344CB8AC3E}">
        <p14:creationId xmlns:p14="http://schemas.microsoft.com/office/powerpoint/2010/main" val="1460429921"/>
      </p:ext>
    </p:extLst>
  </p:cSld>
  <p:clrMap bg1="lt1" tx1="dk1" bg2="lt2" tx2="dk2" accent1="accent1" accent2="accent2" accent3="accent3" accent4="accent4" accent5="accent5" accent6="accent6" hlink="hlink" folHlink="folHlink"/>
  <p:sldLayoutIdLst>
    <p:sldLayoutId id="2147483666"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https://hivpreventioncoalition.unaids.org/en/resources/condom-needs-estimation-tool-user-guide" TargetMode="External"/><Relationship Id="rId2" Type="http://schemas.openxmlformats.org/officeDocument/2006/relationships/image" Target="../media/image14.png"/><Relationship Id="rId1" Type="http://schemas.openxmlformats.org/officeDocument/2006/relationships/slideLayout" Target="../slideLayouts/slideLayout13.xml"/><Relationship Id="rId4" Type="http://schemas.openxmlformats.org/officeDocument/2006/relationships/hyperlink" Target="https://hivpreventioncoalition.unaids.org/en/resources/condom-estimations-commodities-peoples-len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hivpreventioncoalition.unaids.org/en/resources/condom-needs-estimation-toolupdated" TargetMode="Externa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59197-A213-B949-F5AC-BF05F1EEFC46}"/>
              </a:ext>
            </a:extLst>
          </p:cNvPr>
          <p:cNvSpPr>
            <a:spLocks noGrp="1"/>
          </p:cNvSpPr>
          <p:nvPr>
            <p:ph type="ctrTitle" idx="4294967295"/>
          </p:nvPr>
        </p:nvSpPr>
        <p:spPr>
          <a:xfrm>
            <a:off x="1251364" y="1114079"/>
            <a:ext cx="10126593" cy="2387600"/>
          </a:xfrm>
        </p:spPr>
        <p:txBody>
          <a:bodyPr>
            <a:normAutofit fontScale="90000"/>
          </a:bodyPr>
          <a:lstStyle/>
          <a:p>
            <a:r>
              <a:rPr lang="en-BE" sz="3600" b="1" dirty="0"/>
              <a:t>The UNAIDS Condom N</a:t>
            </a:r>
            <a:r>
              <a:rPr lang="fr-FR" sz="3600" b="1" dirty="0"/>
              <a:t>e</a:t>
            </a:r>
            <a:r>
              <a:rPr lang="en-BE" sz="3600" b="1" dirty="0"/>
              <a:t>eds Estimation Tool (CNET v6.1)</a:t>
            </a:r>
            <a:br>
              <a:rPr lang="en-BE" sz="3600" dirty="0"/>
            </a:br>
            <a:br>
              <a:rPr lang="en-BE" sz="3600" dirty="0"/>
            </a:br>
            <a:r>
              <a:rPr lang="en-US" sz="3600" dirty="0"/>
              <a:t>Alignment </a:t>
            </a:r>
            <a:r>
              <a:rPr lang="en-BE" sz="3600" dirty="0"/>
              <a:t>with and </a:t>
            </a:r>
            <a:r>
              <a:rPr lang="en-US" sz="3600" dirty="0"/>
              <a:t>complementarity</a:t>
            </a:r>
            <a:r>
              <a:rPr lang="en-BE" sz="3600" dirty="0"/>
              <a:t> between</a:t>
            </a:r>
            <a:r>
              <a:rPr lang="en-US" sz="3600" dirty="0"/>
              <a:t>: CNET &amp; Spectrum Condom needs estimates</a:t>
            </a:r>
            <a:endParaRPr lang="fr-FR" sz="3600" dirty="0"/>
          </a:p>
        </p:txBody>
      </p:sp>
      <p:sp>
        <p:nvSpPr>
          <p:cNvPr id="3" name="Subtitle 2">
            <a:extLst>
              <a:ext uri="{FF2B5EF4-FFF2-40B4-BE49-F238E27FC236}">
                <a16:creationId xmlns:a16="http://schemas.microsoft.com/office/drawing/2014/main" id="{A853C71B-4E26-B493-A215-9F2314DA7841}"/>
              </a:ext>
            </a:extLst>
          </p:cNvPr>
          <p:cNvSpPr>
            <a:spLocks noGrp="1"/>
          </p:cNvSpPr>
          <p:nvPr>
            <p:ph type="subTitle" idx="4294967295"/>
          </p:nvPr>
        </p:nvSpPr>
        <p:spPr>
          <a:xfrm>
            <a:off x="1510886" y="4550121"/>
            <a:ext cx="9607550" cy="730871"/>
          </a:xfrm>
        </p:spPr>
        <p:txBody>
          <a:bodyPr>
            <a:normAutofit/>
          </a:bodyPr>
          <a:lstStyle/>
          <a:p>
            <a:pPr marL="0" indent="0" algn="l">
              <a:buNone/>
            </a:pPr>
            <a:r>
              <a:rPr lang="en-BE" sz="1600" dirty="0"/>
              <a:t>Henk Van Renterghem</a:t>
            </a:r>
          </a:p>
          <a:p>
            <a:pPr marL="0" indent="0" algn="l">
              <a:buNone/>
            </a:pPr>
            <a:r>
              <a:rPr lang="en-BE" sz="1600" dirty="0"/>
              <a:t>UNAIDS Country Director Côte d’Ivoire (outgoing)</a:t>
            </a:r>
            <a:endParaRPr lang="fr-FR" sz="1600" dirty="0"/>
          </a:p>
        </p:txBody>
      </p:sp>
    </p:spTree>
    <p:extLst>
      <p:ext uri="{BB962C8B-B14F-4D97-AF65-F5344CB8AC3E}">
        <p14:creationId xmlns:p14="http://schemas.microsoft.com/office/powerpoint/2010/main" val="847916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E6621C-8A98-CAEF-1E70-95009DE12586}"/>
              </a:ext>
            </a:extLst>
          </p:cNvPr>
          <p:cNvPicPr>
            <a:picLocks noChangeAspect="1"/>
          </p:cNvPicPr>
          <p:nvPr/>
        </p:nvPicPr>
        <p:blipFill>
          <a:blip r:embed="rId2"/>
          <a:stretch>
            <a:fillRect/>
          </a:stretch>
        </p:blipFill>
        <p:spPr>
          <a:xfrm>
            <a:off x="603250" y="613994"/>
            <a:ext cx="9879220" cy="6197083"/>
          </a:xfrm>
          <a:prstGeom prst="rect">
            <a:avLst/>
          </a:prstGeom>
        </p:spPr>
      </p:pic>
      <p:sp>
        <p:nvSpPr>
          <p:cNvPr id="2" name="Title 1">
            <a:extLst>
              <a:ext uri="{FF2B5EF4-FFF2-40B4-BE49-F238E27FC236}">
                <a16:creationId xmlns:a16="http://schemas.microsoft.com/office/drawing/2014/main" id="{CEE19525-91F4-71D8-3BBD-0E7067BCB2FC}"/>
              </a:ext>
            </a:extLst>
          </p:cNvPr>
          <p:cNvSpPr>
            <a:spLocks noGrp="1"/>
          </p:cNvSpPr>
          <p:nvPr>
            <p:ph type="title"/>
          </p:nvPr>
        </p:nvSpPr>
        <p:spPr>
          <a:xfrm>
            <a:off x="415598" y="-2232"/>
            <a:ext cx="11360803" cy="541861"/>
          </a:xfrm>
        </p:spPr>
        <p:txBody>
          <a:bodyPr/>
          <a:lstStyle/>
          <a:p>
            <a:r>
              <a:rPr lang="en-BE" sz="3200" dirty="0"/>
              <a:t>The “6. Results – Commodities” sheet</a:t>
            </a:r>
            <a:endParaRPr lang="fr-FR" sz="3200" dirty="0"/>
          </a:p>
        </p:txBody>
      </p:sp>
    </p:spTree>
    <p:extLst>
      <p:ext uri="{BB962C8B-B14F-4D97-AF65-F5344CB8AC3E}">
        <p14:creationId xmlns:p14="http://schemas.microsoft.com/office/powerpoint/2010/main" val="785131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E7B49-C969-F09E-6645-BCCC289759CA}"/>
              </a:ext>
            </a:extLst>
          </p:cNvPr>
          <p:cNvSpPr>
            <a:spLocks noGrp="1"/>
          </p:cNvSpPr>
          <p:nvPr>
            <p:ph type="title"/>
          </p:nvPr>
        </p:nvSpPr>
        <p:spPr/>
        <p:txBody>
          <a:bodyPr/>
          <a:lstStyle/>
          <a:p>
            <a:r>
              <a:rPr lang="fr-FR" dirty="0"/>
              <a:t>GF GC8 </a:t>
            </a:r>
            <a:r>
              <a:rPr lang="en-BE" dirty="0"/>
              <a:t>condom </a:t>
            </a:r>
            <a:r>
              <a:rPr lang="fr-FR" dirty="0"/>
              <a:t>guidance </a:t>
            </a:r>
          </a:p>
        </p:txBody>
      </p:sp>
      <p:sp>
        <p:nvSpPr>
          <p:cNvPr id="3" name="Content Placeholder 2">
            <a:extLst>
              <a:ext uri="{FF2B5EF4-FFF2-40B4-BE49-F238E27FC236}">
                <a16:creationId xmlns:a16="http://schemas.microsoft.com/office/drawing/2014/main" id="{02C69F5B-0059-3E1F-11B7-9EB99798B62E}"/>
              </a:ext>
            </a:extLst>
          </p:cNvPr>
          <p:cNvSpPr>
            <a:spLocks noGrp="1"/>
          </p:cNvSpPr>
          <p:nvPr>
            <p:ph idx="1"/>
          </p:nvPr>
        </p:nvSpPr>
        <p:spPr/>
        <p:txBody>
          <a:bodyPr/>
          <a:lstStyle/>
          <a:p>
            <a:r>
              <a:rPr lang="en-US" dirty="0"/>
              <a:t>Estimate free condom needs based on actual use by low-income populations, not total demand. </a:t>
            </a:r>
            <a:endParaRPr lang="en-BE" dirty="0"/>
          </a:p>
          <a:p>
            <a:r>
              <a:rPr lang="en-US" dirty="0"/>
              <a:t>Use </a:t>
            </a:r>
            <a:r>
              <a:rPr lang="en-US" b="1" dirty="0"/>
              <a:t>Condom Needs Estimation Tool (18) </a:t>
            </a:r>
            <a:r>
              <a:rPr lang="en-US" dirty="0"/>
              <a:t>to balance free and sold supply and engage commercial and social marketing brands to serve those who can pay. </a:t>
            </a:r>
            <a:endParaRPr lang="fr-FR" dirty="0"/>
          </a:p>
          <a:p>
            <a:endParaRPr lang="fr-FR" dirty="0"/>
          </a:p>
        </p:txBody>
      </p:sp>
    </p:spTree>
    <p:extLst>
      <p:ext uri="{BB962C8B-B14F-4D97-AF65-F5344CB8AC3E}">
        <p14:creationId xmlns:p14="http://schemas.microsoft.com/office/powerpoint/2010/main" val="367570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59732DC-6B23-46DD-BE4C-3807AF9D11C8}"/>
              </a:ext>
            </a:extLst>
          </p:cNvPr>
          <p:cNvPicPr>
            <a:picLocks noChangeAspect="1"/>
          </p:cNvPicPr>
          <p:nvPr/>
        </p:nvPicPr>
        <p:blipFill>
          <a:blip r:embed="rId2"/>
          <a:stretch>
            <a:fillRect/>
          </a:stretch>
        </p:blipFill>
        <p:spPr>
          <a:xfrm>
            <a:off x="745294" y="1144959"/>
            <a:ext cx="5258905" cy="3944179"/>
          </a:xfrm>
          <a:prstGeom prst="rect">
            <a:avLst/>
          </a:prstGeom>
        </p:spPr>
      </p:pic>
      <p:sp>
        <p:nvSpPr>
          <p:cNvPr id="6" name="Title 1">
            <a:extLst>
              <a:ext uri="{FF2B5EF4-FFF2-40B4-BE49-F238E27FC236}">
                <a16:creationId xmlns:a16="http://schemas.microsoft.com/office/drawing/2014/main" id="{8E935AA9-5963-9D16-6D00-C727E2153C3B}"/>
              </a:ext>
            </a:extLst>
          </p:cNvPr>
          <p:cNvSpPr txBox="1">
            <a:spLocks/>
          </p:cNvSpPr>
          <p:nvPr/>
        </p:nvSpPr>
        <p:spPr bwMode="auto">
          <a:xfrm>
            <a:off x="729618" y="442102"/>
            <a:ext cx="53663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SZ" b="1" dirty="0">
                <a:solidFill>
                  <a:schemeClr val="accent2"/>
                </a:solidFill>
                <a:latin typeface="Arial" panose="020B0604020202020204" pitchFamily="34" charset="0"/>
                <a:cs typeface="Arial" panose="020B0604020202020204" pitchFamily="34" charset="0"/>
              </a:rPr>
              <a:t>The CNET User Guide</a:t>
            </a:r>
            <a:endParaRPr lang="en-US" altLang="en-US" b="1" dirty="0">
              <a:solidFill>
                <a:schemeClr val="accent2"/>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96CC99FC-65F1-8C78-0010-23CFB5ED62AB}"/>
              </a:ext>
            </a:extLst>
          </p:cNvPr>
          <p:cNvSpPr txBox="1"/>
          <p:nvPr/>
        </p:nvSpPr>
        <p:spPr>
          <a:xfrm>
            <a:off x="513381" y="5380672"/>
            <a:ext cx="11261176" cy="646331"/>
          </a:xfrm>
          <a:prstGeom prst="rect">
            <a:avLst/>
          </a:prstGeom>
          <a:noFill/>
        </p:spPr>
        <p:txBody>
          <a:bodyPr wrap="square">
            <a:spAutoFit/>
          </a:bodyPr>
          <a:lstStyle/>
          <a:p>
            <a:r>
              <a:rPr lang="fr-FR" dirty="0">
                <a:hlinkClick r:id="rId3"/>
              </a:rPr>
              <a:t>https://hivpreventioncoalition.unaids.org/en/resources/condom-needs-estimation-tool-user-guide</a:t>
            </a:r>
            <a:endParaRPr lang="en-BE" dirty="0"/>
          </a:p>
          <a:p>
            <a:r>
              <a:rPr lang="fr-FR" dirty="0">
                <a:hlinkClick r:id="rId4"/>
              </a:rPr>
              <a:t>https://hivpreventioncoalition.unaids.org/en/resources/condom-estimations-commodities-peoples-lens</a:t>
            </a:r>
            <a:endParaRPr lang="en-BE" dirty="0"/>
          </a:p>
        </p:txBody>
      </p:sp>
      <p:sp>
        <p:nvSpPr>
          <p:cNvPr id="11" name="TextBox 10">
            <a:extLst>
              <a:ext uri="{FF2B5EF4-FFF2-40B4-BE49-F238E27FC236}">
                <a16:creationId xmlns:a16="http://schemas.microsoft.com/office/drawing/2014/main" id="{5DB91C61-BC08-5180-EB86-B6F6B703CF4A}"/>
              </a:ext>
            </a:extLst>
          </p:cNvPr>
          <p:cNvSpPr txBox="1"/>
          <p:nvPr/>
        </p:nvSpPr>
        <p:spPr>
          <a:xfrm>
            <a:off x="6302158" y="1310754"/>
            <a:ext cx="5366382" cy="3924151"/>
          </a:xfrm>
          <a:prstGeom prst="rect">
            <a:avLst/>
          </a:prstGeom>
          <a:noFill/>
          <a:ln>
            <a:solidFill>
              <a:schemeClr val="accent1">
                <a:shade val="15000"/>
              </a:schemeClr>
            </a:solidFill>
          </a:ln>
        </p:spPr>
        <p:txBody>
          <a:bodyPr wrap="square">
            <a:spAutoFit/>
          </a:bodyPr>
          <a:lstStyle/>
          <a:p>
            <a:pPr marL="405876">
              <a:lnSpc>
                <a:spcPct val="100000"/>
              </a:lnSpc>
              <a:spcAft>
                <a:spcPts val="600"/>
              </a:spcAft>
            </a:pPr>
            <a:r>
              <a:rPr lang="en-US" sz="1600" dirty="0">
                <a:effectLst/>
                <a:ea typeface="Times New Roman" panose="02020603050405020304" pitchFamily="18" charset="0"/>
              </a:rPr>
              <a:t>It is intended to support country teams and facilitators navigate through a participatory process which engages stakeholders in the development of condom estimates for program use. </a:t>
            </a:r>
          </a:p>
          <a:p>
            <a:pPr marL="691626" indent="-285750">
              <a:lnSpc>
                <a:spcPct val="100000"/>
              </a:lnSpc>
              <a:spcAft>
                <a:spcPts val="600"/>
              </a:spcAft>
              <a:buFont typeface="Arial" panose="020B0604020202020204" pitchFamily="34" charset="0"/>
              <a:buChar char="•"/>
            </a:pPr>
            <a:r>
              <a:rPr lang="en-US" sz="1600" dirty="0">
                <a:effectLst/>
                <a:ea typeface="Times New Roman" panose="02020603050405020304" pitchFamily="18" charset="0"/>
              </a:rPr>
              <a:t>Understand key principles and building blocks of the CNET and process.</a:t>
            </a:r>
            <a:endParaRPr lang="en-SZ" sz="1600" dirty="0">
              <a:effectLst/>
              <a:ea typeface="Times New Roman" panose="02020603050405020304" pitchFamily="18" charset="0"/>
            </a:endParaRPr>
          </a:p>
          <a:p>
            <a:pPr marL="691626" indent="-285750">
              <a:lnSpc>
                <a:spcPct val="100000"/>
              </a:lnSpc>
              <a:spcAft>
                <a:spcPts val="600"/>
              </a:spcAft>
              <a:buFont typeface="Arial" panose="020B0604020202020204" pitchFamily="34" charset="0"/>
              <a:buChar char="•"/>
            </a:pPr>
            <a:r>
              <a:rPr lang="en-SZ" sz="1600" dirty="0">
                <a:effectLst/>
                <a:ea typeface="Times New Roman" panose="02020603050405020304" pitchFamily="18" charset="0"/>
              </a:rPr>
              <a:t>Develop data-driven condom estimates based on priority population’s needs.  </a:t>
            </a:r>
          </a:p>
          <a:p>
            <a:pPr marL="691626" indent="-285750">
              <a:lnSpc>
                <a:spcPct val="100000"/>
              </a:lnSpc>
              <a:spcAft>
                <a:spcPts val="600"/>
              </a:spcAft>
              <a:buFont typeface="Arial" panose="020B0604020202020204" pitchFamily="34" charset="0"/>
              <a:buChar char="•"/>
            </a:pPr>
            <a:r>
              <a:rPr lang="en-SZ" sz="1600" dirty="0">
                <a:effectLst/>
                <a:ea typeface="Times New Roman" panose="02020603050405020304" pitchFamily="18" charset="0"/>
              </a:rPr>
              <a:t>Navigate through a recommended country-led process using the CNET.</a:t>
            </a:r>
          </a:p>
          <a:p>
            <a:pPr marL="691626" indent="-285750">
              <a:lnSpc>
                <a:spcPct val="100000"/>
              </a:lnSpc>
              <a:spcAft>
                <a:spcPts val="600"/>
              </a:spcAft>
              <a:buFont typeface="Arial" panose="020B0604020202020204" pitchFamily="34" charset="0"/>
              <a:buChar char="•"/>
            </a:pPr>
            <a:r>
              <a:rPr lang="en-SZ" sz="1600" dirty="0">
                <a:effectLst/>
                <a:ea typeface="Times New Roman" panose="02020603050405020304" pitchFamily="18" charset="0"/>
              </a:rPr>
              <a:t>Use the estimates to identify next steps for program and policy directions.</a:t>
            </a:r>
          </a:p>
          <a:p>
            <a:pPr marL="691626" indent="-285750">
              <a:lnSpc>
                <a:spcPct val="100000"/>
              </a:lnSpc>
              <a:spcAft>
                <a:spcPts val="600"/>
              </a:spcAft>
              <a:buFont typeface="Arial" panose="020B0604020202020204" pitchFamily="34" charset="0"/>
              <a:buChar char="•"/>
            </a:pPr>
            <a:r>
              <a:rPr lang="en-US" sz="1600" dirty="0">
                <a:effectLst/>
                <a:ea typeface="Times New Roman" panose="02020603050405020304" pitchFamily="18" charset="0"/>
              </a:rPr>
              <a:t>Determine when technical support is needed for c</a:t>
            </a:r>
            <a:r>
              <a:rPr lang="en-SZ" sz="1600" dirty="0">
                <a:effectLst/>
                <a:ea typeface="Times New Roman" panose="02020603050405020304" pitchFamily="18" charset="0"/>
              </a:rPr>
              <a:t>ustomization</a:t>
            </a:r>
            <a:r>
              <a:rPr lang="en-US" sz="1600" dirty="0">
                <a:effectLst/>
                <a:ea typeface="Times New Roman" panose="02020603050405020304" pitchFamily="18" charset="0"/>
              </a:rPr>
              <a:t> of the tool/adaptations for country use. </a:t>
            </a:r>
            <a:endParaRPr lang="en-SZ" sz="1600" dirty="0">
              <a:effectLst/>
              <a:ea typeface="Times New Roman" panose="02020603050405020304" pitchFamily="18" charset="0"/>
            </a:endParaRPr>
          </a:p>
        </p:txBody>
      </p:sp>
    </p:spTree>
    <p:extLst>
      <p:ext uri="{BB962C8B-B14F-4D97-AF65-F5344CB8AC3E}">
        <p14:creationId xmlns:p14="http://schemas.microsoft.com/office/powerpoint/2010/main" val="1294168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60471-93FF-6A3A-036B-A27F7C73995D}"/>
              </a:ext>
            </a:extLst>
          </p:cNvPr>
          <p:cNvSpPr>
            <a:spLocks noGrp="1"/>
          </p:cNvSpPr>
          <p:nvPr>
            <p:ph type="title"/>
          </p:nvPr>
        </p:nvSpPr>
        <p:spPr/>
        <p:txBody>
          <a:bodyPr/>
          <a:lstStyle/>
          <a:p>
            <a:r>
              <a:rPr lang="en-BE" dirty="0"/>
              <a:t>Recommendations</a:t>
            </a:r>
            <a:endParaRPr lang="fr-FR" dirty="0"/>
          </a:p>
        </p:txBody>
      </p:sp>
      <p:sp>
        <p:nvSpPr>
          <p:cNvPr id="3" name="Content Placeholder 2">
            <a:extLst>
              <a:ext uri="{FF2B5EF4-FFF2-40B4-BE49-F238E27FC236}">
                <a16:creationId xmlns:a16="http://schemas.microsoft.com/office/drawing/2014/main" id="{0B0220DB-97B7-29A7-4C42-2530B4739E64}"/>
              </a:ext>
            </a:extLst>
          </p:cNvPr>
          <p:cNvSpPr>
            <a:spLocks noGrp="1"/>
          </p:cNvSpPr>
          <p:nvPr>
            <p:ph idx="1"/>
          </p:nvPr>
        </p:nvSpPr>
        <p:spPr/>
        <p:txBody>
          <a:bodyPr/>
          <a:lstStyle/>
          <a:p>
            <a:r>
              <a:rPr lang="en-BE" dirty="0"/>
              <a:t>People-centred condom programming is a critical component of the diff</a:t>
            </a:r>
            <a:r>
              <a:rPr lang="fr-FR" dirty="0"/>
              <a:t>e</a:t>
            </a:r>
            <a:r>
              <a:rPr lang="en-BE" dirty="0" err="1"/>
              <a:t>rentiated</a:t>
            </a:r>
            <a:r>
              <a:rPr lang="en-BE" dirty="0"/>
              <a:t> and people-centred combination prevention</a:t>
            </a:r>
          </a:p>
          <a:p>
            <a:r>
              <a:rPr lang="en-BE" dirty="0"/>
              <a:t>Spectrum Condoms Needs Estimates are using the same </a:t>
            </a:r>
            <a:r>
              <a:rPr lang="en-BE" dirty="0" err="1"/>
              <a:t>methodolog</a:t>
            </a:r>
            <a:r>
              <a:rPr lang="fr-FR" dirty="0"/>
              <a:t>y</a:t>
            </a:r>
            <a:r>
              <a:rPr lang="en-BE" dirty="0"/>
              <a:t> and are complementary – with CNET bridging the gap from estimates to programme design and service delivery</a:t>
            </a:r>
          </a:p>
          <a:p>
            <a:r>
              <a:rPr lang="en-BE" dirty="0"/>
              <a:t>Some finetuning / harmonisation is still needed</a:t>
            </a:r>
            <a:endParaRPr lang="fr-FR" dirty="0"/>
          </a:p>
          <a:p>
            <a:r>
              <a:rPr lang="en-BE" dirty="0"/>
              <a:t>Use both tools (GC8) – give us feedback</a:t>
            </a:r>
          </a:p>
          <a:p>
            <a:r>
              <a:rPr lang="en-BE" dirty="0"/>
              <a:t>Process and multi-stakeholder involvement are critical for quality and sustainability</a:t>
            </a:r>
          </a:p>
        </p:txBody>
      </p:sp>
    </p:spTree>
    <p:extLst>
      <p:ext uri="{BB962C8B-B14F-4D97-AF65-F5344CB8AC3E}">
        <p14:creationId xmlns:p14="http://schemas.microsoft.com/office/powerpoint/2010/main" val="3392694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D4095-37D9-1A42-D481-AE018F458B30}"/>
              </a:ext>
            </a:extLst>
          </p:cNvPr>
          <p:cNvSpPr>
            <a:spLocks noGrp="1"/>
          </p:cNvSpPr>
          <p:nvPr>
            <p:ph type="title"/>
          </p:nvPr>
        </p:nvSpPr>
        <p:spPr>
          <a:xfrm>
            <a:off x="609600" y="274638"/>
            <a:ext cx="10972800" cy="457198"/>
          </a:xfrm>
        </p:spPr>
        <p:txBody>
          <a:bodyPr/>
          <a:lstStyle/>
          <a:p>
            <a:r>
              <a:rPr lang="en-BE" dirty="0"/>
              <a:t>Optional - Exercise</a:t>
            </a:r>
            <a:endParaRPr lang="fr-FR" dirty="0"/>
          </a:p>
        </p:txBody>
      </p:sp>
      <p:sp>
        <p:nvSpPr>
          <p:cNvPr id="3" name="Content Placeholder 2">
            <a:extLst>
              <a:ext uri="{FF2B5EF4-FFF2-40B4-BE49-F238E27FC236}">
                <a16:creationId xmlns:a16="http://schemas.microsoft.com/office/drawing/2014/main" id="{B5A23C02-2D48-B23A-7CCF-A01F00FA9D45}"/>
              </a:ext>
            </a:extLst>
          </p:cNvPr>
          <p:cNvSpPr>
            <a:spLocks noGrp="1"/>
          </p:cNvSpPr>
          <p:nvPr>
            <p:ph idx="1"/>
          </p:nvPr>
        </p:nvSpPr>
        <p:spPr>
          <a:xfrm>
            <a:off x="609600" y="838201"/>
            <a:ext cx="10972800" cy="5287964"/>
          </a:xfrm>
        </p:spPr>
        <p:txBody>
          <a:bodyPr/>
          <a:lstStyle/>
          <a:p>
            <a:r>
              <a:rPr lang="en-BE" sz="1800" dirty="0"/>
              <a:t>1) Download CNET v6.1: </a:t>
            </a:r>
            <a:r>
              <a:rPr lang="fr-FR" sz="1800" dirty="0">
                <a:hlinkClick r:id="rId2"/>
              </a:rPr>
              <a:t>https://hivpreventioncoalition.unaids.org/en/resources/condom-needs-estimation-toolupdated</a:t>
            </a:r>
            <a:endParaRPr lang="en-BE" sz="1800" dirty="0"/>
          </a:p>
          <a:p>
            <a:r>
              <a:rPr lang="en-BE" sz="1800" dirty="0"/>
              <a:t>2) Open CNET and save a copy under a new name</a:t>
            </a:r>
          </a:p>
          <a:p>
            <a:r>
              <a:rPr lang="en-BE" sz="1800" dirty="0"/>
              <a:t>3) Go to sheet “Dashboard” and select your country</a:t>
            </a:r>
          </a:p>
          <a:p>
            <a:r>
              <a:rPr lang="en-BE" sz="1800" dirty="0"/>
              <a:t>4) Go to sheet “3. Condom Requirements”</a:t>
            </a:r>
          </a:p>
          <a:p>
            <a:r>
              <a:rPr lang="en-BE" sz="1800" dirty="0"/>
              <a:t>5) Familiarise your self with the estimates table and the graphs</a:t>
            </a:r>
          </a:p>
          <a:p>
            <a:r>
              <a:rPr lang="en-BE" sz="1800" dirty="0"/>
              <a:t>6) Make modifications to the values </a:t>
            </a:r>
            <a:r>
              <a:rPr lang="en-BE" sz="1800" dirty="0" err="1"/>
              <a:t>for:condom</a:t>
            </a:r>
            <a:r>
              <a:rPr lang="en-BE" sz="1800" dirty="0"/>
              <a:t> use target; the </a:t>
            </a:r>
            <a:r>
              <a:rPr lang="en-BE" sz="1800" dirty="0" err="1"/>
              <a:t>nbr</a:t>
            </a:r>
            <a:r>
              <a:rPr lang="en-BE" sz="1800" dirty="0"/>
              <a:t> of sex acts; the wastage </a:t>
            </a:r>
          </a:p>
          <a:p>
            <a:pPr marL="457200" lvl="1" indent="0">
              <a:buNone/>
            </a:pPr>
            <a:r>
              <a:rPr lang="en-BE" sz="1400" dirty="0">
                <a:sym typeface="Wingdings" panose="05000000000000000000" pitchFamily="2" charset="2"/>
              </a:rPr>
              <a:t> Observe the changes in the estimates</a:t>
            </a:r>
          </a:p>
          <a:p>
            <a:r>
              <a:rPr lang="en-BE" sz="1800" dirty="0">
                <a:sym typeface="Wingdings" panose="05000000000000000000" pitchFamily="2" charset="2"/>
              </a:rPr>
              <a:t>7) Go to the Demographics sheet:  update some information in the right side of the table</a:t>
            </a:r>
          </a:p>
          <a:p>
            <a:pPr lvl="1">
              <a:buFont typeface="Wingdings" panose="05000000000000000000" pitchFamily="2" charset="2"/>
              <a:buChar char="è"/>
            </a:pPr>
            <a:r>
              <a:rPr lang="en-BE" sz="1400" dirty="0">
                <a:sym typeface="Wingdings" panose="05000000000000000000" pitchFamily="2" charset="2"/>
              </a:rPr>
              <a:t>Observe the changes in the population sizes and the condom use baseline in the “estimates sheet” and the changes in the </a:t>
            </a:r>
            <a:r>
              <a:rPr lang="en-BE" sz="1400" dirty="0" err="1">
                <a:sym typeface="Wingdings" panose="05000000000000000000" pitchFamily="2" charset="2"/>
              </a:rPr>
              <a:t>etsimates</a:t>
            </a:r>
            <a:endParaRPr lang="en-BE" sz="1400" dirty="0">
              <a:sym typeface="Wingdings" panose="05000000000000000000" pitchFamily="2" charset="2"/>
            </a:endParaRPr>
          </a:p>
          <a:p>
            <a:r>
              <a:rPr lang="en-BE" sz="1800" dirty="0">
                <a:sym typeface="Wingdings" panose="05000000000000000000" pitchFamily="2" charset="2"/>
              </a:rPr>
              <a:t> 8) Navigate to the other sheets</a:t>
            </a:r>
          </a:p>
          <a:p>
            <a:pPr lvl="1"/>
            <a:r>
              <a:rPr lang="en-BE" sz="1400" dirty="0">
                <a:sym typeface="Wingdings" panose="05000000000000000000" pitchFamily="2" charset="2"/>
              </a:rPr>
              <a:t>Female condoms &amp;+</a:t>
            </a:r>
            <a:r>
              <a:rPr lang="fr-FR" sz="1400" dirty="0">
                <a:sym typeface="Wingdings" panose="05000000000000000000" pitchFamily="2" charset="2"/>
              </a:rPr>
              <a:t>https://hivpreventioncoalition.unaids.org/en/resources/condom-needs-estimation-toolupdated</a:t>
            </a:r>
            <a:r>
              <a:rPr lang="en-BE" sz="1400" dirty="0">
                <a:sym typeface="Wingdings" panose="05000000000000000000" pitchFamily="2" charset="2"/>
              </a:rPr>
              <a:t>, Specialty condoms &amp; Lubricant</a:t>
            </a:r>
          </a:p>
          <a:p>
            <a:pPr lvl="1"/>
            <a:r>
              <a:rPr lang="en-BE" sz="1400" dirty="0">
                <a:sym typeface="Wingdings" panose="05000000000000000000" pitchFamily="2" charset="2"/>
              </a:rPr>
              <a:t>Free condoms</a:t>
            </a:r>
          </a:p>
          <a:p>
            <a:pPr lvl="1"/>
            <a:r>
              <a:rPr lang="en-BE" sz="1400" dirty="0">
                <a:sym typeface="Wingdings" panose="05000000000000000000" pitchFamily="2" charset="2"/>
              </a:rPr>
              <a:t>TMA</a:t>
            </a:r>
          </a:p>
          <a:p>
            <a:pPr lvl="1"/>
            <a:r>
              <a:rPr lang="en-BE" sz="1400" dirty="0">
                <a:sym typeface="Wingdings" panose="05000000000000000000" pitchFamily="2" charset="2"/>
              </a:rPr>
              <a:t>Commodity unit costs</a:t>
            </a:r>
          </a:p>
          <a:p>
            <a:pPr lvl="1"/>
            <a:r>
              <a:rPr lang="en-BE" sz="1400" dirty="0">
                <a:sym typeface="Wingdings" panose="05000000000000000000" pitchFamily="2" charset="2"/>
              </a:rPr>
              <a:t>Commodity needs</a:t>
            </a:r>
          </a:p>
          <a:p>
            <a:endParaRPr lang="fr-FR" sz="1800" dirty="0"/>
          </a:p>
        </p:txBody>
      </p:sp>
    </p:spTree>
    <p:extLst>
      <p:ext uri="{BB962C8B-B14F-4D97-AF65-F5344CB8AC3E}">
        <p14:creationId xmlns:p14="http://schemas.microsoft.com/office/powerpoint/2010/main" val="3312985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D0C0F-C410-EAE4-6017-F842B0D70E46}"/>
              </a:ext>
            </a:extLst>
          </p:cNvPr>
          <p:cNvSpPr>
            <a:spLocks noGrp="1"/>
          </p:cNvSpPr>
          <p:nvPr>
            <p:ph type="title"/>
          </p:nvPr>
        </p:nvSpPr>
        <p:spPr/>
        <p:txBody>
          <a:bodyPr/>
          <a:lstStyle/>
          <a:p>
            <a:r>
              <a:rPr lang="en-BE" dirty="0"/>
              <a:t>Thank you</a:t>
            </a:r>
            <a:endParaRPr lang="fr-FR" dirty="0"/>
          </a:p>
        </p:txBody>
      </p:sp>
    </p:spTree>
    <p:extLst>
      <p:ext uri="{BB962C8B-B14F-4D97-AF65-F5344CB8AC3E}">
        <p14:creationId xmlns:p14="http://schemas.microsoft.com/office/powerpoint/2010/main" val="3568484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F01F-576E-B037-6258-9D326AF6660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86A15C7-3A04-FADF-6576-328900E10ACF}"/>
              </a:ext>
            </a:extLst>
          </p:cNvPr>
          <p:cNvSpPr txBox="1"/>
          <p:nvPr/>
        </p:nvSpPr>
        <p:spPr>
          <a:xfrm>
            <a:off x="6230809" y="684351"/>
            <a:ext cx="5841921" cy="5940088"/>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ts val="2200"/>
              </a:spcAft>
              <a:buClrTx/>
              <a:buSzPts val="800"/>
              <a:buFontTx/>
              <a:buNone/>
              <a:tabLst/>
              <a:defRPr/>
            </a:pPr>
            <a:r>
              <a:rPr kumimoji="0" lang="en-SZ" sz="18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It is targeted –</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 to at risk priority populations for condom programs.</a:t>
            </a:r>
          </a:p>
          <a:p>
            <a:pPr marL="0" marR="0" lvl="0" indent="0" algn="l" defTabSz="457200" rtl="0" eaLnBrk="0" fontAlgn="base" latinLnBrk="0" hangingPunct="0">
              <a:lnSpc>
                <a:spcPct val="100000"/>
              </a:lnSpc>
              <a:spcBef>
                <a:spcPct val="0"/>
              </a:spcBef>
              <a:spcAft>
                <a:spcPts val="2200"/>
              </a:spcAft>
              <a:buClrTx/>
              <a:buSzPts val="800"/>
              <a:buFontTx/>
              <a:buNone/>
              <a:tabLst/>
              <a:defRPr/>
            </a:pP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SZ" sz="18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It is evidence based</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 –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using verified country data </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and validated expert assumptions. </a:t>
            </a:r>
            <a:endParaRPr kumimoji="0" lang="en-SZ"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457200" rtl="0" eaLnBrk="0" fontAlgn="base" latinLnBrk="0" hangingPunct="0">
              <a:lnSpc>
                <a:spcPct val="100000"/>
              </a:lnSpc>
              <a:spcBef>
                <a:spcPct val="0"/>
              </a:spcBef>
              <a:spcAft>
                <a:spcPts val="2200"/>
              </a:spcAft>
              <a:buClrTx/>
              <a:buSzTx/>
              <a:buFontTx/>
              <a:buNone/>
              <a:tabLst/>
              <a:defRPr/>
            </a:pPr>
            <a:r>
              <a:rPr kumimoji="0" lang="en-SZ" sz="18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It is people centred</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 outlining a</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 facilitated participatory process to engage stakeholders and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target populations</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a:t>
            </a:r>
          </a:p>
          <a:p>
            <a:pPr marL="0" marR="0" lvl="0" indent="0" algn="just" defTabSz="457200" rtl="0" eaLnBrk="0" fontAlgn="base" latinLnBrk="0" hangingPunct="0">
              <a:lnSpc>
                <a:spcPct val="100000"/>
              </a:lnSpc>
              <a:spcBef>
                <a:spcPct val="0"/>
              </a:spcBef>
              <a:spcAft>
                <a:spcPts val="2200"/>
              </a:spcAft>
              <a:buClrTx/>
              <a:buSzTx/>
              <a:buFontTx/>
              <a:buNone/>
              <a:tabLst/>
              <a:defRPr/>
            </a:pPr>
            <a:r>
              <a:rPr kumimoji="0" lang="en-SZ" sz="18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It is equity focused</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 outlining a roadmap to ensure free condoms are provided while growing sustainable financing solutions through Total Market Approaches (TMA). </a:t>
            </a:r>
            <a:endParaRPr kumimoji="0" lang="en-SZ"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457200" rtl="0" eaLnBrk="0" fontAlgn="base" latinLnBrk="0" hangingPunct="0">
              <a:lnSpc>
                <a:spcPct val="100000"/>
              </a:lnSpc>
              <a:spcBef>
                <a:spcPct val="0"/>
              </a:spcBef>
              <a:spcAft>
                <a:spcPts val="2200"/>
              </a:spcAft>
              <a:buClrTx/>
              <a:buSzTx/>
              <a:buFontTx/>
              <a:buNone/>
              <a:tabLst/>
              <a:defRPr/>
            </a:pPr>
            <a:r>
              <a:rPr kumimoji="0" lang="en-SZ" sz="18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It is solution oriented</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 – providing costed estimates and reports for procurement, resource mobilization, strategy development and program refinements. </a:t>
            </a:r>
          </a:p>
          <a:p>
            <a:pPr marL="0" marR="0" lvl="0" indent="0" algn="just" defTabSz="457200" rtl="0" eaLnBrk="0" fontAlgn="base" latinLnBrk="0" hangingPunct="0">
              <a:lnSpc>
                <a:spcPct val="100000"/>
              </a:lnSpc>
              <a:spcBef>
                <a:spcPct val="0"/>
              </a:spcBef>
              <a:spcAft>
                <a:spcPts val="220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It is flexible </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 designed to meet country specific needs based on their objectives</a:t>
            </a:r>
            <a:r>
              <a:rPr kumimoji="0" lang="en-SZ"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mn-cs"/>
              </a:rPr>
              <a:t>. </a:t>
            </a:r>
            <a:endParaRPr kumimoji="0" lang="en-SZ"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SZ"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 name="TextBox 3">
            <a:extLst>
              <a:ext uri="{FF2B5EF4-FFF2-40B4-BE49-F238E27FC236}">
                <a16:creationId xmlns:a16="http://schemas.microsoft.com/office/drawing/2014/main" id="{6374EEAB-3EA6-1A4D-F9B4-84205793353A}"/>
              </a:ext>
            </a:extLst>
          </p:cNvPr>
          <p:cNvSpPr txBox="1"/>
          <p:nvPr/>
        </p:nvSpPr>
        <p:spPr>
          <a:xfrm>
            <a:off x="2253345" y="684351"/>
            <a:ext cx="3548743" cy="1200329"/>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SZ" sz="2400" b="1" i="0" u="none" strike="noStrike" kern="1200" cap="none" spc="0" normalizeH="0" baseline="0" noProof="0" dirty="0">
                <a:ln>
                  <a:noFill/>
                </a:ln>
                <a:solidFill>
                  <a:prstClr val="white"/>
                </a:solidFill>
                <a:effectLst/>
                <a:uLnTx/>
                <a:uFillTx/>
                <a:latin typeface="Arial" panose="020B0604020202020204" pitchFamily="34" charset="0"/>
                <a:ea typeface="ＭＳ Ｐゴシック" panose="020B0600070205080204" pitchFamily="34" charset="-128"/>
                <a:cs typeface="+mn-cs"/>
              </a:rPr>
              <a:t>What is the Condom Needs Estimation Tool? </a:t>
            </a:r>
          </a:p>
        </p:txBody>
      </p:sp>
      <p:sp>
        <p:nvSpPr>
          <p:cNvPr id="5" name="TextBox 4">
            <a:extLst>
              <a:ext uri="{FF2B5EF4-FFF2-40B4-BE49-F238E27FC236}">
                <a16:creationId xmlns:a16="http://schemas.microsoft.com/office/drawing/2014/main" id="{24E50F85-32C8-82D4-7824-ED2446EA804A}"/>
              </a:ext>
            </a:extLst>
          </p:cNvPr>
          <p:cNvSpPr txBox="1"/>
          <p:nvPr/>
        </p:nvSpPr>
        <p:spPr>
          <a:xfrm>
            <a:off x="2155374" y="2326987"/>
            <a:ext cx="3243943" cy="2862322"/>
          </a:xfrm>
          <a:prstGeom prst="rect">
            <a:avLst/>
          </a:prstGeom>
          <a:noFill/>
        </p:spPr>
        <p:txBody>
          <a:bodyPr wrap="square" rtlCol="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Times New Roman" panose="02020603050405020304" pitchFamily="18" charset="0"/>
                <a:cs typeface="Arial" panose="020B0604020202020204" pitchFamily="34" charset="0"/>
              </a:rPr>
              <a:t>A people centred “condom needs estimation” methodology and process for data driven, population specific condom estimates and programs linked to condom use targets, equitable access, and wider prevention programming for public health impact.  </a:t>
            </a:r>
            <a:endParaRPr kumimoji="0" lang="en-SZ" sz="1800" b="0" i="0" u="none" strike="noStrike" kern="1200" cap="none" spc="0" normalizeH="0" baseline="0" noProof="0" dirty="0">
              <a:ln>
                <a:noFill/>
              </a:ln>
              <a:solidFill>
                <a:prstClr val="white"/>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695958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64E406-2F80-920E-44B5-BF9EA0B4A0ED}"/>
              </a:ext>
            </a:extLst>
          </p:cNvPr>
          <p:cNvPicPr>
            <a:picLocks noChangeAspect="1"/>
          </p:cNvPicPr>
          <p:nvPr/>
        </p:nvPicPr>
        <p:blipFill>
          <a:blip r:embed="rId2"/>
          <a:stretch>
            <a:fillRect/>
          </a:stretch>
        </p:blipFill>
        <p:spPr>
          <a:xfrm>
            <a:off x="299967" y="0"/>
            <a:ext cx="8079758" cy="4371657"/>
          </a:xfrm>
          <a:prstGeom prst="rect">
            <a:avLst/>
          </a:prstGeom>
        </p:spPr>
      </p:pic>
      <p:pic>
        <p:nvPicPr>
          <p:cNvPr id="2" name="Picture 1">
            <a:extLst>
              <a:ext uri="{FF2B5EF4-FFF2-40B4-BE49-F238E27FC236}">
                <a16:creationId xmlns:a16="http://schemas.microsoft.com/office/drawing/2014/main" id="{1DDBDF02-A710-A7D5-6219-C47AC4980D64}"/>
              </a:ext>
            </a:extLst>
          </p:cNvPr>
          <p:cNvPicPr>
            <a:picLocks noChangeAspect="1"/>
          </p:cNvPicPr>
          <p:nvPr/>
        </p:nvPicPr>
        <p:blipFill>
          <a:blip r:embed="rId3"/>
          <a:stretch>
            <a:fillRect/>
          </a:stretch>
        </p:blipFill>
        <p:spPr>
          <a:xfrm>
            <a:off x="8379725" y="66184"/>
            <a:ext cx="3306884" cy="2778928"/>
          </a:xfrm>
          <a:prstGeom prst="rect">
            <a:avLst/>
          </a:prstGeom>
        </p:spPr>
      </p:pic>
      <p:pic>
        <p:nvPicPr>
          <p:cNvPr id="3" name="Picture 2">
            <a:extLst>
              <a:ext uri="{FF2B5EF4-FFF2-40B4-BE49-F238E27FC236}">
                <a16:creationId xmlns:a16="http://schemas.microsoft.com/office/drawing/2014/main" id="{A3BD31C8-D579-27B4-B914-A246AACF3618}"/>
              </a:ext>
            </a:extLst>
          </p:cNvPr>
          <p:cNvPicPr>
            <a:picLocks noChangeAspect="1"/>
          </p:cNvPicPr>
          <p:nvPr/>
        </p:nvPicPr>
        <p:blipFill>
          <a:blip r:embed="rId4"/>
          <a:stretch>
            <a:fillRect/>
          </a:stretch>
        </p:blipFill>
        <p:spPr>
          <a:xfrm>
            <a:off x="8751604" y="3323054"/>
            <a:ext cx="2681975" cy="3191055"/>
          </a:xfrm>
          <a:prstGeom prst="rect">
            <a:avLst/>
          </a:prstGeom>
        </p:spPr>
      </p:pic>
      <p:sp>
        <p:nvSpPr>
          <p:cNvPr id="4" name="TextBox 3">
            <a:extLst>
              <a:ext uri="{FF2B5EF4-FFF2-40B4-BE49-F238E27FC236}">
                <a16:creationId xmlns:a16="http://schemas.microsoft.com/office/drawing/2014/main" id="{B0BFBA79-737A-02CB-27C5-6460AA23A8D5}"/>
              </a:ext>
            </a:extLst>
          </p:cNvPr>
          <p:cNvSpPr txBox="1"/>
          <p:nvPr/>
        </p:nvSpPr>
        <p:spPr>
          <a:xfrm>
            <a:off x="8751604" y="2984500"/>
            <a:ext cx="2844800" cy="338554"/>
          </a:xfrm>
          <a:prstGeom prst="rect">
            <a:avLst/>
          </a:prstGeom>
          <a:noFill/>
        </p:spPr>
        <p:txBody>
          <a:bodyPr wrap="square" rtlCol="0">
            <a:spAutoFit/>
          </a:bodyPr>
          <a:lstStyle/>
          <a:p>
            <a:r>
              <a:rPr lang="en-BE" sz="1600" b="1" dirty="0">
                <a:solidFill>
                  <a:srgbClr val="FF0000"/>
                </a:solidFill>
              </a:rPr>
              <a:t>Prevention targets for 2030</a:t>
            </a:r>
            <a:endParaRPr lang="fr-FR" sz="1600" b="1" dirty="0">
              <a:solidFill>
                <a:srgbClr val="FF0000"/>
              </a:solidFill>
            </a:endParaRPr>
          </a:p>
        </p:txBody>
      </p:sp>
      <p:sp>
        <p:nvSpPr>
          <p:cNvPr id="7" name="TextBox 6">
            <a:extLst>
              <a:ext uri="{FF2B5EF4-FFF2-40B4-BE49-F238E27FC236}">
                <a16:creationId xmlns:a16="http://schemas.microsoft.com/office/drawing/2014/main" id="{7EEAB63F-FADE-1AFF-4E60-18410CCACAB5}"/>
              </a:ext>
            </a:extLst>
          </p:cNvPr>
          <p:cNvSpPr txBox="1"/>
          <p:nvPr/>
        </p:nvSpPr>
        <p:spPr>
          <a:xfrm>
            <a:off x="299967" y="4482784"/>
            <a:ext cx="8079758" cy="2246769"/>
          </a:xfrm>
          <a:prstGeom prst="rect">
            <a:avLst/>
          </a:prstGeom>
          <a:solidFill>
            <a:schemeClr val="accent2"/>
          </a:solidFill>
        </p:spPr>
        <p:txBody>
          <a:bodyPr wrap="square">
            <a:spAutoFit/>
          </a:bodyPr>
          <a:lstStyle/>
          <a:p>
            <a:r>
              <a:rPr lang="en-US" sz="1400" b="1" dirty="0"/>
              <a:t>CNET it is both a quantification &amp; programming tool</a:t>
            </a:r>
            <a:r>
              <a:rPr lang="en-BE" sz="1400" b="1" dirty="0"/>
              <a:t>, developed to:</a:t>
            </a:r>
            <a:endParaRPr lang="en-US" sz="1400" b="1" dirty="0"/>
          </a:p>
          <a:p>
            <a:pPr marL="285750" indent="-285750">
              <a:buFont typeface="Arial" panose="020B0604020202020204" pitchFamily="34" charset="0"/>
              <a:buChar char="•"/>
            </a:pPr>
            <a:r>
              <a:rPr lang="en-BE" sz="1400" b="1" dirty="0"/>
              <a:t>S</a:t>
            </a:r>
            <a:r>
              <a:rPr lang="en-US" sz="1400" b="1" dirty="0" err="1"/>
              <a:t>upport</a:t>
            </a:r>
            <a:r>
              <a:rPr lang="en-US" sz="1400" b="1" dirty="0"/>
              <a:t> a shift in condom programming </a:t>
            </a:r>
            <a:r>
              <a:rPr lang="en-US" sz="1400" dirty="0"/>
              <a:t>away from </a:t>
            </a:r>
            <a:r>
              <a:rPr lang="en-BE" sz="1400" dirty="0"/>
              <a:t>commodity driven c</a:t>
            </a:r>
            <a:r>
              <a:rPr lang="en-US" sz="1400" dirty="0" err="1"/>
              <a:t>ondom</a:t>
            </a:r>
            <a:r>
              <a:rPr lang="en-US" sz="1400" dirty="0"/>
              <a:t> </a:t>
            </a:r>
            <a:r>
              <a:rPr lang="en-BE" sz="1400" dirty="0"/>
              <a:t>p</a:t>
            </a:r>
            <a:r>
              <a:rPr lang="en-US" sz="1400" dirty="0" err="1"/>
              <a:t>rogramming</a:t>
            </a:r>
            <a:r>
              <a:rPr lang="en-US" sz="1400" dirty="0"/>
              <a:t> towards a </a:t>
            </a:r>
            <a:r>
              <a:rPr lang="en-BE" sz="1400" dirty="0"/>
              <a:t>diff</a:t>
            </a:r>
            <a:r>
              <a:rPr lang="fr-FR" sz="1400" dirty="0"/>
              <a:t>e</a:t>
            </a:r>
            <a:r>
              <a:rPr lang="en-BE" sz="1400" dirty="0" err="1"/>
              <a:t>rentiated</a:t>
            </a:r>
            <a:r>
              <a:rPr lang="en-BE" sz="1400" dirty="0"/>
              <a:t>, p</a:t>
            </a:r>
            <a:r>
              <a:rPr lang="en-US" sz="1400" dirty="0" err="1"/>
              <a:t>eople-centred</a:t>
            </a:r>
            <a:r>
              <a:rPr lang="en-US" sz="1400" dirty="0"/>
              <a:t>, outcome- and impact-focused approach</a:t>
            </a:r>
            <a:r>
              <a:rPr lang="en-BE" sz="1400" dirty="0"/>
              <a:t> (condom use targets &amp; reducing new HIV, STI and unwanted pregnancies)</a:t>
            </a:r>
            <a:r>
              <a:rPr lang="en-US" sz="1400" dirty="0"/>
              <a:t>.</a:t>
            </a:r>
            <a:endParaRPr lang="en-BE" sz="1400" dirty="0"/>
          </a:p>
          <a:p>
            <a:pPr marL="285750" indent="-285750">
              <a:buFont typeface="Arial" panose="020B0604020202020204" pitchFamily="34" charset="0"/>
              <a:buChar char="•"/>
            </a:pPr>
            <a:r>
              <a:rPr lang="en-BE" sz="1400" dirty="0"/>
              <a:t>E</a:t>
            </a:r>
            <a:r>
              <a:rPr lang="en-US" sz="1400" dirty="0" err="1"/>
              <a:t>nsure</a:t>
            </a:r>
            <a:r>
              <a:rPr lang="en-US" sz="1400" dirty="0"/>
              <a:t> that the </a:t>
            </a:r>
            <a:r>
              <a:rPr lang="en-US" sz="1400" b="1" dirty="0"/>
              <a:t>condom needs of priority at-</a:t>
            </a:r>
            <a:r>
              <a:rPr lang="en-BE" sz="1400" b="1" dirty="0"/>
              <a:t>higher </a:t>
            </a:r>
            <a:r>
              <a:rPr lang="en-US" sz="1400" b="1" dirty="0"/>
              <a:t>risk populations </a:t>
            </a:r>
            <a:r>
              <a:rPr lang="en-BE" sz="1400" dirty="0"/>
              <a:t>(</a:t>
            </a:r>
            <a:r>
              <a:rPr lang="en-US" sz="1400" dirty="0"/>
              <a:t>often vulnerable, hard to reach, and/or face access barriers</a:t>
            </a:r>
            <a:r>
              <a:rPr lang="en-BE" sz="1400" dirty="0"/>
              <a:t>) </a:t>
            </a:r>
            <a:r>
              <a:rPr lang="en-US" sz="1400" dirty="0"/>
              <a:t>are </a:t>
            </a:r>
            <a:r>
              <a:rPr lang="en-BE" sz="1400" dirty="0"/>
              <a:t>adequately </a:t>
            </a:r>
            <a:r>
              <a:rPr lang="en-US" sz="1400" dirty="0"/>
              <a:t>quantified and met.</a:t>
            </a:r>
            <a:endParaRPr lang="en-BE" sz="1400" dirty="0"/>
          </a:p>
          <a:p>
            <a:pPr marL="285750" indent="-285750">
              <a:buFont typeface="Arial" panose="020B0604020202020204" pitchFamily="34" charset="0"/>
              <a:buChar char="•"/>
            </a:pPr>
            <a:r>
              <a:rPr lang="en-BE" sz="1400" b="1" dirty="0"/>
              <a:t>Bridge the gap between “quantification” and “programme design and service delivery”</a:t>
            </a:r>
            <a:r>
              <a:rPr lang="en-BE" sz="1400" dirty="0"/>
              <a:t> </a:t>
            </a:r>
            <a:r>
              <a:rPr lang="en-BE" sz="1400" dirty="0">
                <a:sym typeface="Wingdings" panose="05000000000000000000" pitchFamily="2" charset="2"/>
              </a:rPr>
              <a:t> designing people-centred services starts with people-centred needs quantification!</a:t>
            </a:r>
          </a:p>
          <a:p>
            <a:pPr marL="285750" indent="-285750">
              <a:buFont typeface="Arial" panose="020B0604020202020204" pitchFamily="34" charset="0"/>
              <a:buChar char="•"/>
            </a:pPr>
            <a:r>
              <a:rPr lang="en-BE" sz="1400" dirty="0">
                <a:sym typeface="Wingdings" panose="05000000000000000000" pitchFamily="2" charset="2"/>
              </a:rPr>
              <a:t>Used in </a:t>
            </a:r>
            <a:r>
              <a:rPr lang="en-BE" sz="1400" b="1" dirty="0">
                <a:sym typeface="Wingdings" panose="05000000000000000000" pitchFamily="2" charset="2"/>
              </a:rPr>
              <a:t>35+ countries</a:t>
            </a:r>
            <a:endParaRPr lang="en-BE" sz="1400" b="1" dirty="0"/>
          </a:p>
          <a:p>
            <a:endParaRPr lang="en-US" sz="1400" dirty="0"/>
          </a:p>
        </p:txBody>
      </p:sp>
    </p:spTree>
    <p:extLst>
      <p:ext uri="{BB962C8B-B14F-4D97-AF65-F5344CB8AC3E}">
        <p14:creationId xmlns:p14="http://schemas.microsoft.com/office/powerpoint/2010/main" val="3830114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D3971-7D09-C84A-FE9D-CCC080B7D190}"/>
              </a:ext>
            </a:extLst>
          </p:cNvPr>
          <p:cNvSpPr>
            <a:spLocks noGrp="1"/>
          </p:cNvSpPr>
          <p:nvPr>
            <p:ph type="title" idx="4294967295"/>
          </p:nvPr>
        </p:nvSpPr>
        <p:spPr>
          <a:xfrm>
            <a:off x="621748" y="164978"/>
            <a:ext cx="11211265" cy="892175"/>
          </a:xfrm>
        </p:spPr>
        <p:txBody>
          <a:bodyPr>
            <a:noAutofit/>
          </a:bodyPr>
          <a:lstStyle/>
          <a:p>
            <a:r>
              <a:rPr lang="en-BE" sz="2800" b="1" dirty="0"/>
              <a:t>Why does it matter 1? </a:t>
            </a:r>
            <a:r>
              <a:rPr lang="fr-FR" sz="2800" b="1" dirty="0"/>
              <a:t>S</a:t>
            </a:r>
            <a:r>
              <a:rPr lang="en-BE" sz="2800" b="1" dirty="0" err="1"/>
              <a:t>ub</a:t>
            </a:r>
            <a:r>
              <a:rPr lang="en-BE" sz="2800" b="1" dirty="0"/>
              <a:t>-optimal condom programming is a missed opportunity for differentiated people-centred Combination Prevention</a:t>
            </a:r>
            <a:endParaRPr lang="fr-FR" sz="2800" b="1" dirty="0"/>
          </a:p>
        </p:txBody>
      </p:sp>
      <p:pic>
        <p:nvPicPr>
          <p:cNvPr id="5" name="Picture 4">
            <a:extLst>
              <a:ext uri="{FF2B5EF4-FFF2-40B4-BE49-F238E27FC236}">
                <a16:creationId xmlns:a16="http://schemas.microsoft.com/office/drawing/2014/main" id="{81740846-B2F9-9319-F189-8355B5305B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748" y="1163331"/>
            <a:ext cx="11278704" cy="5675550"/>
          </a:xfrm>
          <a:prstGeom prst="rect">
            <a:avLst/>
          </a:prstGeom>
          <a:ln>
            <a:solidFill>
              <a:schemeClr val="tx1"/>
            </a:solidFill>
          </a:ln>
        </p:spPr>
      </p:pic>
      <p:cxnSp>
        <p:nvCxnSpPr>
          <p:cNvPr id="7" name="Straight Connector 6">
            <a:extLst>
              <a:ext uri="{FF2B5EF4-FFF2-40B4-BE49-F238E27FC236}">
                <a16:creationId xmlns:a16="http://schemas.microsoft.com/office/drawing/2014/main" id="{CAB52FA1-5099-869D-FA8B-B9D60A0A81BD}"/>
              </a:ext>
            </a:extLst>
          </p:cNvPr>
          <p:cNvCxnSpPr>
            <a:cxnSpLocks/>
          </p:cNvCxnSpPr>
          <p:nvPr/>
        </p:nvCxnSpPr>
        <p:spPr>
          <a:xfrm>
            <a:off x="0" y="3275496"/>
            <a:ext cx="12192000" cy="0"/>
          </a:xfrm>
          <a:prstGeom prst="line">
            <a:avLst/>
          </a:prstGeom>
          <a:ln w="25400" cap="flat" cmpd="sng" algn="ctr">
            <a:solidFill>
              <a:srgbClr val="FF0000"/>
            </a:solidFill>
            <a:prstDash val="sys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 name="TextBox 10">
            <a:extLst>
              <a:ext uri="{FF2B5EF4-FFF2-40B4-BE49-F238E27FC236}">
                <a16:creationId xmlns:a16="http://schemas.microsoft.com/office/drawing/2014/main" id="{3CB13BE2-CBD8-E698-93C2-EA1E5F5B9D37}"/>
              </a:ext>
            </a:extLst>
          </p:cNvPr>
          <p:cNvSpPr txBox="1"/>
          <p:nvPr/>
        </p:nvSpPr>
        <p:spPr>
          <a:xfrm>
            <a:off x="158750" y="3381675"/>
            <a:ext cx="793750" cy="369332"/>
          </a:xfrm>
          <a:prstGeom prst="rect">
            <a:avLst/>
          </a:prstGeom>
          <a:solidFill>
            <a:schemeClr val="accent2">
              <a:lumMod val="20000"/>
              <a:lumOff val="80000"/>
            </a:schemeClr>
          </a:solidFill>
        </p:spPr>
        <p:txBody>
          <a:bodyPr wrap="square" rtlCol="0">
            <a:spAutoFit/>
          </a:bodyPr>
          <a:lstStyle/>
          <a:p>
            <a:r>
              <a:rPr lang="en-BE" dirty="0">
                <a:solidFill>
                  <a:srgbClr val="FF0000"/>
                </a:solidFill>
              </a:rPr>
              <a:t>&lt;60%</a:t>
            </a:r>
            <a:endParaRPr lang="fr-FR" dirty="0">
              <a:solidFill>
                <a:srgbClr val="FF0000"/>
              </a:solidFill>
            </a:endParaRPr>
          </a:p>
        </p:txBody>
      </p:sp>
      <p:sp>
        <p:nvSpPr>
          <p:cNvPr id="13" name="TextBox 12">
            <a:extLst>
              <a:ext uri="{FF2B5EF4-FFF2-40B4-BE49-F238E27FC236}">
                <a16:creationId xmlns:a16="http://schemas.microsoft.com/office/drawing/2014/main" id="{17195686-3AA4-2B02-3F33-D90C6BFDBB9C}"/>
              </a:ext>
            </a:extLst>
          </p:cNvPr>
          <p:cNvSpPr txBox="1"/>
          <p:nvPr/>
        </p:nvSpPr>
        <p:spPr>
          <a:xfrm>
            <a:off x="654879" y="5775876"/>
            <a:ext cx="11212442" cy="400110"/>
          </a:xfrm>
          <a:prstGeom prst="rect">
            <a:avLst/>
          </a:prstGeom>
          <a:noFill/>
        </p:spPr>
        <p:txBody>
          <a:bodyPr wrap="square" rtlCol="0">
            <a:spAutoFit/>
          </a:bodyPr>
          <a:lstStyle/>
          <a:p>
            <a:pPr algn="ctr"/>
            <a:r>
              <a:rPr lang="en-BE" sz="2000" dirty="0">
                <a:solidFill>
                  <a:srgbClr val="FF0000"/>
                </a:solidFill>
              </a:rPr>
              <a:t>Condom use &lt;60% or decreasing </a:t>
            </a:r>
            <a:r>
              <a:rPr lang="en-BE" sz="2000" dirty="0">
                <a:solidFill>
                  <a:srgbClr val="FF0000"/>
                </a:solidFill>
                <a:sym typeface="Wingdings" panose="05000000000000000000" pitchFamily="2" charset="2"/>
              </a:rPr>
              <a:t> </a:t>
            </a:r>
            <a:r>
              <a:rPr lang="en-BE" sz="2000" dirty="0">
                <a:solidFill>
                  <a:srgbClr val="FF0000"/>
                </a:solidFill>
              </a:rPr>
              <a:t>missed opportunity to strengthen the impact of HIV prevention &amp; SRH</a:t>
            </a:r>
            <a:endParaRPr lang="fr-FR" sz="2000" dirty="0">
              <a:solidFill>
                <a:srgbClr val="FF0000"/>
              </a:solidFill>
            </a:endParaRPr>
          </a:p>
        </p:txBody>
      </p:sp>
    </p:spTree>
    <p:extLst>
      <p:ext uri="{BB962C8B-B14F-4D97-AF65-F5344CB8AC3E}">
        <p14:creationId xmlns:p14="http://schemas.microsoft.com/office/powerpoint/2010/main" val="2608586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62621-E91F-F45D-AA76-EC8C5E0059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9F8F39-115C-1CF9-83B7-059CBF085A7A}"/>
              </a:ext>
            </a:extLst>
          </p:cNvPr>
          <p:cNvSpPr>
            <a:spLocks noGrp="1"/>
          </p:cNvSpPr>
          <p:nvPr>
            <p:ph type="title" idx="4294967295"/>
          </p:nvPr>
        </p:nvSpPr>
        <p:spPr>
          <a:xfrm>
            <a:off x="838200" y="117475"/>
            <a:ext cx="11353800" cy="696913"/>
          </a:xfrm>
        </p:spPr>
        <p:txBody>
          <a:bodyPr>
            <a:noAutofit/>
          </a:bodyPr>
          <a:lstStyle/>
          <a:p>
            <a:r>
              <a:rPr lang="en-BE" sz="2800" dirty="0"/>
              <a:t>Why does it matter 2? Condom programmes are riddled by inequities!</a:t>
            </a:r>
            <a:endParaRPr lang="fr-FR" sz="2800" dirty="0"/>
          </a:p>
        </p:txBody>
      </p:sp>
      <p:pic>
        <p:nvPicPr>
          <p:cNvPr id="4" name="Picture 3">
            <a:extLst>
              <a:ext uri="{FF2B5EF4-FFF2-40B4-BE49-F238E27FC236}">
                <a16:creationId xmlns:a16="http://schemas.microsoft.com/office/drawing/2014/main" id="{AB522810-B194-5949-CBAD-891C552F501E}"/>
              </a:ext>
            </a:extLst>
          </p:cNvPr>
          <p:cNvPicPr>
            <a:picLocks noChangeAspect="1"/>
          </p:cNvPicPr>
          <p:nvPr/>
        </p:nvPicPr>
        <p:blipFill>
          <a:blip r:embed="rId2"/>
          <a:stretch>
            <a:fillRect/>
          </a:stretch>
        </p:blipFill>
        <p:spPr>
          <a:xfrm>
            <a:off x="575551" y="1346687"/>
            <a:ext cx="5520449" cy="4442621"/>
          </a:xfrm>
          <a:prstGeom prst="rect">
            <a:avLst/>
          </a:prstGeom>
        </p:spPr>
      </p:pic>
      <p:sp>
        <p:nvSpPr>
          <p:cNvPr id="8" name="TextBox 5">
            <a:extLst>
              <a:ext uri="{FF2B5EF4-FFF2-40B4-BE49-F238E27FC236}">
                <a16:creationId xmlns:a16="http://schemas.microsoft.com/office/drawing/2014/main" id="{24F8B3A3-A063-B73C-20AD-AE65BDA90745}"/>
              </a:ext>
            </a:extLst>
          </p:cNvPr>
          <p:cNvSpPr txBox="1"/>
          <p:nvPr/>
        </p:nvSpPr>
        <p:spPr>
          <a:xfrm>
            <a:off x="6470123" y="1346687"/>
            <a:ext cx="5082298" cy="4949986"/>
          </a:xfrm>
          <a:prstGeom prst="rect">
            <a:avLst/>
          </a:prstGeom>
          <a:solidFill>
            <a:schemeClr val="bg1">
              <a:lumMod val="95000"/>
            </a:schemeClr>
          </a:solidFill>
          <a:ln w="9525" cmpd="sng">
            <a:solidFill>
              <a:srgbClr val="FF0000"/>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defTabSz="914377"/>
            <a:r>
              <a:rPr lang="en-US" sz="1600" b="1" dirty="0">
                <a:solidFill>
                  <a:prstClr val="black"/>
                </a:solidFill>
                <a:latin typeface="Calibri" panose="020F0502020204030204"/>
              </a:rPr>
              <a:t>In condom programming all dimensions </a:t>
            </a:r>
            <a:r>
              <a:rPr lang="en-BE" sz="1600" b="1" dirty="0">
                <a:solidFill>
                  <a:prstClr val="black"/>
                </a:solidFill>
                <a:latin typeface="Calibri" panose="020F0502020204030204"/>
              </a:rPr>
              <a:t>of </a:t>
            </a:r>
            <a:r>
              <a:rPr lang="en-US" sz="1600" b="1" dirty="0" err="1">
                <a:solidFill>
                  <a:prstClr val="black"/>
                </a:solidFill>
                <a:latin typeface="Calibri" panose="020F0502020204030204"/>
              </a:rPr>
              <a:t>inequ</a:t>
            </a:r>
            <a:r>
              <a:rPr lang="en-BE" sz="1600" b="1" dirty="0" err="1">
                <a:solidFill>
                  <a:prstClr val="black"/>
                </a:solidFill>
                <a:latin typeface="Calibri" panose="020F0502020204030204"/>
              </a:rPr>
              <a:t>ity</a:t>
            </a:r>
            <a:r>
              <a:rPr lang="en-US" sz="1600" b="1" dirty="0">
                <a:solidFill>
                  <a:prstClr val="black"/>
                </a:solidFill>
                <a:latin typeface="Calibri" panose="020F0502020204030204"/>
              </a:rPr>
              <a:t> </a:t>
            </a:r>
            <a:r>
              <a:rPr lang="en-BE" sz="1600" b="1" dirty="0">
                <a:solidFill>
                  <a:prstClr val="black"/>
                </a:solidFill>
                <a:latin typeface="Calibri" panose="020F0502020204030204"/>
              </a:rPr>
              <a:t>are hard </a:t>
            </a:r>
            <a:r>
              <a:rPr lang="en-US" sz="1600" b="1" dirty="0">
                <a:solidFill>
                  <a:prstClr val="black"/>
                </a:solidFill>
                <a:latin typeface="Calibri" panose="020F0502020204030204"/>
              </a:rPr>
              <a:t>at work:  gender, age, wealth (poverty),  education, urban/rural, location/geographic, stigma &amp; discrimination, GBV, KP</a:t>
            </a:r>
            <a:r>
              <a:rPr lang="en-BE" sz="1600" b="1" dirty="0">
                <a:solidFill>
                  <a:prstClr val="black"/>
                </a:solidFill>
                <a:latin typeface="Calibri" panose="020F0502020204030204"/>
              </a:rPr>
              <a:t> criminalisation</a:t>
            </a:r>
            <a:r>
              <a:rPr lang="en-US" sz="1600" b="1" dirty="0">
                <a:solidFill>
                  <a:prstClr val="black"/>
                </a:solidFill>
                <a:latin typeface="Calibri" panose="020F0502020204030204"/>
              </a:rPr>
              <a:t>,</a:t>
            </a:r>
            <a:r>
              <a:rPr lang="en-BE" sz="1600" b="1" dirty="0">
                <a:solidFill>
                  <a:prstClr val="black"/>
                </a:solidFill>
                <a:latin typeface="Calibri" panose="020F0502020204030204"/>
              </a:rPr>
              <a:t> PLHIV, bureaucracy, restrictive regulations and procedures etc.</a:t>
            </a:r>
          </a:p>
          <a:p>
            <a:pPr defTabSz="914377"/>
            <a:endParaRPr lang="fr-FR" sz="1600" b="1" noProof="0" dirty="0">
              <a:solidFill>
                <a:prstClr val="black"/>
              </a:solidFill>
              <a:latin typeface="Calibri" panose="020F0502020204030204"/>
            </a:endParaRPr>
          </a:p>
          <a:p>
            <a:pPr marL="228589" indent="-228589" defTabSz="914377">
              <a:buFont typeface="Symbol" panose="05050102010706020507" pitchFamily="18" charset="2"/>
              <a:buChar char="Þ"/>
            </a:pPr>
            <a:r>
              <a:rPr lang="en-BE" sz="1600" b="1" noProof="0" dirty="0">
                <a:solidFill>
                  <a:prstClr val="black"/>
                </a:solidFill>
                <a:latin typeface="Calibri" panose="020F0502020204030204"/>
              </a:rPr>
              <a:t>Women in the lowest wealth quintiles, who are least educated and most vulnerable report the lowest condom use levels at higher risk sex (non-regular partner</a:t>
            </a:r>
          </a:p>
          <a:p>
            <a:pPr marL="228589" indent="-228589" defTabSz="914377">
              <a:buFont typeface="Symbol" panose="05050102010706020507" pitchFamily="18" charset="2"/>
              <a:buChar char="Þ"/>
            </a:pPr>
            <a:endParaRPr lang="en-BE" sz="1600" b="1" dirty="0">
              <a:solidFill>
                <a:prstClr val="black"/>
              </a:solidFill>
              <a:latin typeface="Calibri" panose="020F0502020204030204"/>
            </a:endParaRPr>
          </a:p>
          <a:p>
            <a:pPr marL="228589" indent="-228589" defTabSz="914377">
              <a:buFont typeface="Symbol" panose="05050102010706020507" pitchFamily="18" charset="2"/>
              <a:buChar char="Þ"/>
            </a:pPr>
            <a:r>
              <a:rPr lang="en-BE" sz="1600" b="1" noProof="0" dirty="0">
                <a:solidFill>
                  <a:prstClr val="black"/>
                </a:solidFill>
                <a:latin typeface="Calibri" panose="020F0502020204030204"/>
              </a:rPr>
              <a:t>C</a:t>
            </a:r>
            <a:r>
              <a:rPr lang="en-US" sz="1600" b="1" noProof="0" dirty="0" err="1">
                <a:solidFill>
                  <a:prstClr val="black"/>
                </a:solidFill>
                <a:latin typeface="Calibri" panose="020F0502020204030204"/>
              </a:rPr>
              <a:t>ondom</a:t>
            </a:r>
            <a:r>
              <a:rPr lang="en-US" sz="1600" b="1" noProof="0" dirty="0">
                <a:solidFill>
                  <a:prstClr val="black"/>
                </a:solidFill>
                <a:latin typeface="Calibri" panose="020F0502020204030204"/>
              </a:rPr>
              <a:t> programme design </a:t>
            </a:r>
            <a:r>
              <a:rPr lang="en-BE" sz="1600" b="1" noProof="0" dirty="0">
                <a:solidFill>
                  <a:prstClr val="black"/>
                </a:solidFill>
                <a:latin typeface="Calibri" panose="020F0502020204030204"/>
              </a:rPr>
              <a:t>is</a:t>
            </a:r>
            <a:r>
              <a:rPr lang="en-US" sz="1600" b="1" noProof="0" dirty="0">
                <a:solidFill>
                  <a:prstClr val="black"/>
                </a:solidFill>
                <a:latin typeface="Calibri" panose="020F0502020204030204"/>
              </a:rPr>
              <a:t> not adequately address</a:t>
            </a:r>
            <a:r>
              <a:rPr lang="en-BE" sz="1600" b="1" noProof="0" dirty="0" err="1">
                <a:solidFill>
                  <a:prstClr val="black"/>
                </a:solidFill>
                <a:latin typeface="Calibri" panose="020F0502020204030204"/>
              </a:rPr>
              <a:t>ing</a:t>
            </a:r>
            <a:r>
              <a:rPr lang="en-BE" sz="1600" b="1" noProof="0" dirty="0">
                <a:solidFill>
                  <a:prstClr val="black"/>
                </a:solidFill>
                <a:latin typeface="Calibri" panose="020F0502020204030204"/>
              </a:rPr>
              <a:t> the observed inequalities and the underlying inequities: </a:t>
            </a:r>
          </a:p>
          <a:p>
            <a:pPr marL="742950" lvl="1" indent="-285750" defTabSz="914377">
              <a:buFont typeface="Wingdings" panose="05000000000000000000" pitchFamily="2" charset="2"/>
              <a:buChar char="è"/>
            </a:pPr>
            <a:r>
              <a:rPr lang="en-US" sz="1600" b="1" noProof="0" dirty="0">
                <a:solidFill>
                  <a:prstClr val="black"/>
                </a:solidFill>
                <a:latin typeface="Calibri" panose="020F0502020204030204"/>
              </a:rPr>
              <a:t>1st step – improving people-</a:t>
            </a:r>
            <a:r>
              <a:rPr lang="en-US" sz="1600" b="1" noProof="0" dirty="0" err="1">
                <a:solidFill>
                  <a:prstClr val="black"/>
                </a:solidFill>
                <a:latin typeface="Calibri" panose="020F0502020204030204"/>
              </a:rPr>
              <a:t>centred</a:t>
            </a:r>
            <a:r>
              <a:rPr lang="en-US" sz="1600" b="1" noProof="0" dirty="0">
                <a:solidFill>
                  <a:prstClr val="black"/>
                </a:solidFill>
                <a:latin typeface="Calibri" panose="020F0502020204030204"/>
              </a:rPr>
              <a:t> condom needs estimates</a:t>
            </a:r>
            <a:endParaRPr lang="en-BE" sz="1600" b="1" noProof="0" dirty="0">
              <a:solidFill>
                <a:prstClr val="black"/>
              </a:solidFill>
              <a:latin typeface="Calibri" panose="020F0502020204030204"/>
            </a:endParaRPr>
          </a:p>
          <a:p>
            <a:pPr marL="742950" lvl="1" indent="-285750" defTabSz="914377">
              <a:buFont typeface="Wingdings" panose="05000000000000000000" pitchFamily="2" charset="2"/>
              <a:buChar char="è"/>
            </a:pPr>
            <a:r>
              <a:rPr lang="en-BE" sz="1600" b="1" dirty="0">
                <a:solidFill>
                  <a:prstClr val="black"/>
                </a:solidFill>
                <a:latin typeface="Calibri" panose="020F0502020204030204"/>
              </a:rPr>
              <a:t>Subsequently make the bridge between estimates and programme design and delivery</a:t>
            </a:r>
          </a:p>
          <a:p>
            <a:pPr marL="742950" lvl="1" indent="-285750" defTabSz="914377">
              <a:buFont typeface="Wingdings" panose="05000000000000000000" pitchFamily="2" charset="2"/>
              <a:buChar char="è"/>
            </a:pPr>
            <a:r>
              <a:rPr lang="en-BE" sz="1600" b="1" noProof="0" dirty="0">
                <a:solidFill>
                  <a:prstClr val="black"/>
                </a:solidFill>
                <a:latin typeface="Calibri" panose="020F0502020204030204"/>
              </a:rPr>
              <a:t>CNET</a:t>
            </a:r>
            <a:endParaRPr lang="en-US" sz="1600" b="1" noProof="0" dirty="0">
              <a:solidFill>
                <a:prstClr val="black"/>
              </a:solidFill>
              <a:latin typeface="Calibri" panose="020F0502020204030204"/>
            </a:endParaRPr>
          </a:p>
          <a:p>
            <a:pPr marL="228589" indent="-228589" defTabSz="914377">
              <a:buFont typeface="Symbol" panose="05050102010706020507" pitchFamily="18" charset="2"/>
              <a:buChar char="Þ"/>
            </a:pPr>
            <a:endParaRPr lang="en-BE" sz="1600" b="1" noProof="0" dirty="0">
              <a:solidFill>
                <a:prstClr val="black"/>
              </a:solidFill>
              <a:latin typeface="Calibri" panose="020F0502020204030204"/>
            </a:endParaRPr>
          </a:p>
          <a:p>
            <a:pPr marL="228589" indent="-228589" defTabSz="914377">
              <a:buFont typeface="Symbol" panose="05050102010706020507" pitchFamily="18" charset="2"/>
              <a:buChar char="Þ"/>
            </a:pPr>
            <a:endParaRPr lang="en-BE" sz="1600" b="1" dirty="0">
              <a:solidFill>
                <a:prstClr val="black"/>
              </a:solidFill>
              <a:latin typeface="Calibri" panose="020F0502020204030204"/>
            </a:endParaRPr>
          </a:p>
          <a:p>
            <a:pPr marL="228589" indent="-228589" defTabSz="914377">
              <a:buFont typeface="Symbol" panose="05050102010706020507" pitchFamily="18" charset="2"/>
              <a:buChar char="Þ"/>
            </a:pPr>
            <a:endParaRPr lang="fr-FR" sz="1600" b="1" dirty="0">
              <a:solidFill>
                <a:prstClr val="black"/>
              </a:solidFill>
              <a:latin typeface="Calibri" panose="020F0502020204030204"/>
            </a:endParaRPr>
          </a:p>
          <a:p>
            <a:pPr marL="228589" indent="-228589" defTabSz="914377">
              <a:buFont typeface="Symbol" panose="05050102010706020507" pitchFamily="18" charset="2"/>
              <a:buChar char="Þ"/>
            </a:pPr>
            <a:endParaRPr lang="fr-BE" sz="1600" b="1" dirty="0">
              <a:solidFill>
                <a:prstClr val="black"/>
              </a:solidFill>
              <a:latin typeface="Calibri" panose="020F0502020204030204"/>
            </a:endParaRPr>
          </a:p>
          <a:p>
            <a:pPr marL="228589" indent="-228589" defTabSz="914377">
              <a:buFont typeface="Symbol" panose="05050102010706020507" pitchFamily="18" charset="2"/>
              <a:buChar char="Þ"/>
            </a:pPr>
            <a:endParaRPr lang="fr-BE" sz="1600" b="1" dirty="0">
              <a:solidFill>
                <a:prstClr val="black"/>
              </a:solidFill>
              <a:latin typeface="Calibri" panose="020F0502020204030204"/>
            </a:endParaRPr>
          </a:p>
          <a:p>
            <a:pPr marL="228589" indent="-228589" defTabSz="914377">
              <a:buFont typeface="Symbol" panose="05050102010706020507" pitchFamily="18" charset="2"/>
              <a:buChar char="Þ"/>
            </a:pPr>
            <a:endParaRPr lang="fr-BE" sz="1600" b="1" dirty="0">
              <a:solidFill>
                <a:prstClr val="black"/>
              </a:solidFill>
              <a:latin typeface="Calibri" panose="020F0502020204030204"/>
            </a:endParaRPr>
          </a:p>
        </p:txBody>
      </p:sp>
    </p:spTree>
    <p:extLst>
      <p:ext uri="{BB962C8B-B14F-4D97-AF65-F5344CB8AC3E}">
        <p14:creationId xmlns:p14="http://schemas.microsoft.com/office/powerpoint/2010/main" val="1338138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421B84-070F-FEE5-B749-C43C48BD137F}"/>
              </a:ext>
            </a:extLst>
          </p:cNvPr>
          <p:cNvPicPr>
            <a:picLocks noChangeAspect="1"/>
          </p:cNvPicPr>
          <p:nvPr/>
        </p:nvPicPr>
        <p:blipFill>
          <a:blip r:embed="rId2"/>
          <a:stretch>
            <a:fillRect/>
          </a:stretch>
        </p:blipFill>
        <p:spPr>
          <a:xfrm>
            <a:off x="0" y="986652"/>
            <a:ext cx="12192000" cy="4400836"/>
          </a:xfrm>
          <a:prstGeom prst="rect">
            <a:avLst/>
          </a:prstGeom>
        </p:spPr>
      </p:pic>
      <p:sp>
        <p:nvSpPr>
          <p:cNvPr id="2" name="Title 1">
            <a:extLst>
              <a:ext uri="{FF2B5EF4-FFF2-40B4-BE49-F238E27FC236}">
                <a16:creationId xmlns:a16="http://schemas.microsoft.com/office/drawing/2014/main" id="{7096C4BC-C192-4E97-1EBC-419556CE4685}"/>
              </a:ext>
            </a:extLst>
          </p:cNvPr>
          <p:cNvSpPr>
            <a:spLocks noGrp="1"/>
          </p:cNvSpPr>
          <p:nvPr>
            <p:ph type="title"/>
          </p:nvPr>
        </p:nvSpPr>
        <p:spPr>
          <a:xfrm>
            <a:off x="415598" y="1"/>
            <a:ext cx="11360803" cy="749300"/>
          </a:xfrm>
        </p:spPr>
        <p:txBody>
          <a:bodyPr/>
          <a:lstStyle/>
          <a:p>
            <a:r>
              <a:rPr lang="en-BE" sz="3200" dirty="0"/>
              <a:t>The CNET control centre: “3. Condom requirements sheet”</a:t>
            </a:r>
            <a:endParaRPr lang="fr-FR" sz="3200" dirty="0"/>
          </a:p>
        </p:txBody>
      </p:sp>
    </p:spTree>
    <p:extLst>
      <p:ext uri="{BB962C8B-B14F-4D97-AF65-F5344CB8AC3E}">
        <p14:creationId xmlns:p14="http://schemas.microsoft.com/office/powerpoint/2010/main" val="3820030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F80EB8-5841-D337-EE60-4EA96765D9CD}"/>
              </a:ext>
            </a:extLst>
          </p:cNvPr>
          <p:cNvSpPr txBox="1"/>
          <p:nvPr/>
        </p:nvSpPr>
        <p:spPr>
          <a:xfrm>
            <a:off x="1193800" y="783412"/>
            <a:ext cx="2946400" cy="923330"/>
          </a:xfrm>
          <a:prstGeom prst="rect">
            <a:avLst/>
          </a:prstGeom>
          <a:noFill/>
          <a:ln>
            <a:solidFill>
              <a:schemeClr val="tx1"/>
            </a:solidFill>
          </a:ln>
        </p:spPr>
        <p:txBody>
          <a:bodyPr wrap="square" rtlCol="0">
            <a:spAutoFit/>
          </a:bodyPr>
          <a:lstStyle/>
          <a:p>
            <a:pPr algn="ctr"/>
            <a:r>
              <a:rPr lang="en-BE" dirty="0"/>
              <a:t>Spectrum Prevention Needs Estimates for condoms</a:t>
            </a:r>
          </a:p>
          <a:p>
            <a:pPr algn="ctr"/>
            <a:r>
              <a:rPr lang="en-BE" dirty="0"/>
              <a:t>2025-2030</a:t>
            </a:r>
          </a:p>
        </p:txBody>
      </p:sp>
      <p:sp>
        <p:nvSpPr>
          <p:cNvPr id="3" name="TextBox 2">
            <a:extLst>
              <a:ext uri="{FF2B5EF4-FFF2-40B4-BE49-F238E27FC236}">
                <a16:creationId xmlns:a16="http://schemas.microsoft.com/office/drawing/2014/main" id="{9A6E3895-511F-02AE-5171-0428ED4369CC}"/>
              </a:ext>
            </a:extLst>
          </p:cNvPr>
          <p:cNvSpPr txBox="1"/>
          <p:nvPr/>
        </p:nvSpPr>
        <p:spPr>
          <a:xfrm>
            <a:off x="7042150" y="757159"/>
            <a:ext cx="3124200" cy="923330"/>
          </a:xfrm>
          <a:prstGeom prst="rect">
            <a:avLst/>
          </a:prstGeom>
          <a:noFill/>
          <a:ln>
            <a:solidFill>
              <a:schemeClr val="tx1"/>
            </a:solidFill>
          </a:ln>
        </p:spPr>
        <p:txBody>
          <a:bodyPr wrap="square" rtlCol="0">
            <a:spAutoFit/>
          </a:bodyPr>
          <a:lstStyle/>
          <a:p>
            <a:pPr algn="ctr"/>
            <a:r>
              <a:rPr lang="en-BE" dirty="0"/>
              <a:t>CNET 6.1</a:t>
            </a:r>
          </a:p>
          <a:p>
            <a:pPr algn="ctr"/>
            <a:r>
              <a:rPr lang="en-BE" dirty="0"/>
              <a:t>2025-2030</a:t>
            </a:r>
          </a:p>
          <a:p>
            <a:pPr algn="ctr"/>
            <a:endParaRPr lang="fr-FR" dirty="0"/>
          </a:p>
        </p:txBody>
      </p:sp>
      <p:sp>
        <p:nvSpPr>
          <p:cNvPr id="4" name="Arrow: Left-Right 3">
            <a:extLst>
              <a:ext uri="{FF2B5EF4-FFF2-40B4-BE49-F238E27FC236}">
                <a16:creationId xmlns:a16="http://schemas.microsoft.com/office/drawing/2014/main" id="{A5A771D4-3620-B8E9-61B3-9138CF5F4F6F}"/>
              </a:ext>
            </a:extLst>
          </p:cNvPr>
          <p:cNvSpPr/>
          <p:nvPr/>
        </p:nvSpPr>
        <p:spPr>
          <a:xfrm>
            <a:off x="4371975" y="897336"/>
            <a:ext cx="2143125" cy="635000"/>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itle 1">
            <a:extLst>
              <a:ext uri="{FF2B5EF4-FFF2-40B4-BE49-F238E27FC236}">
                <a16:creationId xmlns:a16="http://schemas.microsoft.com/office/drawing/2014/main" id="{0F161BB2-6816-6B4B-7EBF-C0B0600DBCA8}"/>
              </a:ext>
            </a:extLst>
          </p:cNvPr>
          <p:cNvSpPr txBox="1">
            <a:spLocks/>
          </p:cNvSpPr>
          <p:nvPr/>
        </p:nvSpPr>
        <p:spPr bwMode="auto">
          <a:xfrm>
            <a:off x="711200" y="30084"/>
            <a:ext cx="1051560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0000"/>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charset="0"/>
              </a:defRPr>
            </a:lvl2pPr>
            <a:lvl3pPr algn="ctr" rtl="0" eaLnBrk="0" fontAlgn="base" hangingPunct="0">
              <a:spcBef>
                <a:spcPct val="0"/>
              </a:spcBef>
              <a:spcAft>
                <a:spcPct val="0"/>
              </a:spcAft>
              <a:defRPr sz="4400">
                <a:solidFill>
                  <a:schemeClr val="tx1"/>
                </a:solidFill>
                <a:latin typeface="Calibri" charset="0"/>
              </a:defRPr>
            </a:lvl3pPr>
            <a:lvl4pPr algn="ctr" rtl="0" eaLnBrk="0" fontAlgn="base" hangingPunct="0">
              <a:spcBef>
                <a:spcPct val="0"/>
              </a:spcBef>
              <a:spcAft>
                <a:spcPct val="0"/>
              </a:spcAft>
              <a:defRPr sz="4400">
                <a:solidFill>
                  <a:schemeClr val="tx1"/>
                </a:solidFill>
                <a:latin typeface="Calibri" charset="0"/>
              </a:defRPr>
            </a:lvl4pPr>
            <a:lvl5pPr algn="ctr" rtl="0" eaLnBrk="0" fontAlgn="base" hangingPunct="0">
              <a:spcBef>
                <a:spcPct val="0"/>
              </a:spcBef>
              <a:spcAft>
                <a:spcPct val="0"/>
              </a:spcAft>
              <a:defRPr sz="4400">
                <a:solidFill>
                  <a:schemeClr val="tx1"/>
                </a:solidFill>
                <a:latin typeface="Calibri" charset="0"/>
              </a:defRPr>
            </a:lvl5pPr>
            <a:lvl6pPr marL="457200" algn="ctr" rtl="0" fontAlgn="base">
              <a:spcBef>
                <a:spcPct val="0"/>
              </a:spcBef>
              <a:spcAft>
                <a:spcPct val="0"/>
              </a:spcAft>
              <a:defRPr sz="4400">
                <a:solidFill>
                  <a:schemeClr val="tx1"/>
                </a:solidFill>
                <a:latin typeface="Calibri" charset="0"/>
              </a:defRPr>
            </a:lvl6pPr>
            <a:lvl7pPr marL="914400" algn="ctr" rtl="0" fontAlgn="base">
              <a:spcBef>
                <a:spcPct val="0"/>
              </a:spcBef>
              <a:spcAft>
                <a:spcPct val="0"/>
              </a:spcAft>
              <a:defRPr sz="4400">
                <a:solidFill>
                  <a:schemeClr val="tx1"/>
                </a:solidFill>
                <a:latin typeface="Calibri" charset="0"/>
              </a:defRPr>
            </a:lvl7pPr>
            <a:lvl8pPr marL="1371600" algn="ctr" rtl="0" fontAlgn="base">
              <a:spcBef>
                <a:spcPct val="0"/>
              </a:spcBef>
              <a:spcAft>
                <a:spcPct val="0"/>
              </a:spcAft>
              <a:defRPr sz="4400">
                <a:solidFill>
                  <a:schemeClr val="tx1"/>
                </a:solidFill>
                <a:latin typeface="Calibri" charset="0"/>
              </a:defRPr>
            </a:lvl8pPr>
            <a:lvl9pPr marL="1828800" algn="ctr" rtl="0" fontAlgn="base">
              <a:spcBef>
                <a:spcPct val="0"/>
              </a:spcBef>
              <a:spcAft>
                <a:spcPct val="0"/>
              </a:spcAft>
              <a:defRPr sz="4400">
                <a:solidFill>
                  <a:schemeClr val="tx1"/>
                </a:solidFill>
                <a:latin typeface="Calibri" charset="0"/>
              </a:defRPr>
            </a:lvl9pPr>
          </a:lstStyle>
          <a:p>
            <a:r>
              <a:rPr lang="en-BE" sz="2800" b="1" dirty="0"/>
              <a:t>Alignment &amp; complementarity: CNET &amp; Spectrum Condom needs estimates</a:t>
            </a:r>
            <a:endParaRPr lang="fr-FR" sz="2800" b="1" dirty="0"/>
          </a:p>
        </p:txBody>
      </p:sp>
      <p:sp>
        <p:nvSpPr>
          <p:cNvPr id="6" name="TextBox 5">
            <a:extLst>
              <a:ext uri="{FF2B5EF4-FFF2-40B4-BE49-F238E27FC236}">
                <a16:creationId xmlns:a16="http://schemas.microsoft.com/office/drawing/2014/main" id="{61022ABF-DF6F-38D1-F2C7-A35283F52EEB}"/>
              </a:ext>
            </a:extLst>
          </p:cNvPr>
          <p:cNvSpPr txBox="1"/>
          <p:nvPr/>
        </p:nvSpPr>
        <p:spPr>
          <a:xfrm>
            <a:off x="419100" y="1765450"/>
            <a:ext cx="4641850" cy="3539430"/>
          </a:xfrm>
          <a:prstGeom prst="rect">
            <a:avLst/>
          </a:prstGeom>
          <a:noFill/>
          <a:ln>
            <a:solidFill>
              <a:schemeClr val="tx1"/>
            </a:solidFill>
          </a:ln>
        </p:spPr>
        <p:txBody>
          <a:bodyPr wrap="square" rtlCol="0">
            <a:spAutoFit/>
          </a:bodyPr>
          <a:lstStyle/>
          <a:p>
            <a:r>
              <a:rPr lang="en-BE" sz="1400" b="1" dirty="0"/>
              <a:t>FEATURES</a:t>
            </a:r>
          </a:p>
          <a:p>
            <a:pPr marL="285750" indent="-285750">
              <a:buFont typeface="Arial" panose="020B0604020202020204" pitchFamily="34" charset="0"/>
              <a:buChar char="•"/>
            </a:pPr>
            <a:r>
              <a:rPr lang="en-US" sz="1400" dirty="0"/>
              <a:t>Based on and aligned with the CNET methodology (populations, formula, default values &amp; proxies, targets, time frame)</a:t>
            </a:r>
          </a:p>
          <a:p>
            <a:pPr marL="285750" indent="-285750">
              <a:buFont typeface="Arial" panose="020B0604020202020204" pitchFamily="34" charset="0"/>
              <a:buChar char="•"/>
            </a:pPr>
            <a:r>
              <a:rPr lang="en-BE" sz="1400" dirty="0"/>
              <a:t>Part of Spectrum suite of tools</a:t>
            </a:r>
          </a:p>
          <a:p>
            <a:pPr marL="285750" indent="-285750">
              <a:buFont typeface="Arial" panose="020B0604020202020204" pitchFamily="34" charset="0"/>
              <a:buChar char="•"/>
            </a:pPr>
            <a:r>
              <a:rPr lang="en-BE" sz="1400" dirty="0"/>
              <a:t>User-ready estimate</a:t>
            </a:r>
          </a:p>
          <a:p>
            <a:pPr marL="285750" indent="-285750">
              <a:buFont typeface="Arial" panose="020B0604020202020204" pitchFamily="34" charset="0"/>
              <a:buChar char="•"/>
            </a:pPr>
            <a:r>
              <a:rPr lang="en-BE" sz="1400" dirty="0"/>
              <a:t>Covers Spectrum countries (174), </a:t>
            </a:r>
            <a:r>
              <a:rPr lang="en-BE" sz="1400" dirty="0" err="1"/>
              <a:t>i</a:t>
            </a:r>
            <a:r>
              <a:rPr lang="en-US" sz="1400" dirty="0" err="1"/>
              <a:t>nclud</a:t>
            </a:r>
            <a:r>
              <a:rPr lang="en-BE" sz="1400" dirty="0" err="1"/>
              <a:t>ing</a:t>
            </a:r>
            <a:r>
              <a:rPr lang="en-BE" sz="1400" dirty="0"/>
              <a:t> </a:t>
            </a:r>
            <a:r>
              <a:rPr lang="en-US" sz="1400" dirty="0"/>
              <a:t>countries that do not have “DHIS” or other population-based surveys (MICs, PHIA, </a:t>
            </a:r>
            <a:r>
              <a:rPr lang="en-US" sz="1400" dirty="0" err="1"/>
              <a:t>etc</a:t>
            </a:r>
            <a:r>
              <a:rPr lang="en-BE" sz="1400" dirty="0"/>
              <a:t>.</a:t>
            </a:r>
            <a:r>
              <a:rPr lang="en-US" sz="1400" dirty="0"/>
              <a:t>) the provide data on sexual activity and condom use  uses “country proxies” from neighboring / similar countries</a:t>
            </a:r>
          </a:p>
          <a:p>
            <a:pPr marL="285750" indent="-285750">
              <a:buFont typeface="Arial" panose="020B0604020202020204" pitchFamily="34" charset="0"/>
              <a:buChar char="•"/>
            </a:pPr>
            <a:r>
              <a:rPr lang="en-BE" sz="1400" dirty="0"/>
              <a:t>Harmonised and regularly updated Spectrum data sets (differences with CNET exist – to be further explained and harmonised)</a:t>
            </a:r>
          </a:p>
          <a:p>
            <a:pPr marL="285750" indent="-285750">
              <a:buFont typeface="Arial" panose="020B0604020202020204" pitchFamily="34" charset="0"/>
              <a:buChar char="•"/>
            </a:pPr>
            <a:r>
              <a:rPr lang="fr-FR" sz="1400" dirty="0"/>
              <a:t>A</a:t>
            </a:r>
            <a:r>
              <a:rPr lang="en-BE" sz="1400" dirty="0" err="1"/>
              <a:t>llows</a:t>
            </a:r>
            <a:r>
              <a:rPr lang="en-BE" sz="1400" dirty="0"/>
              <a:t> for user input of estimates scenario</a:t>
            </a:r>
          </a:p>
          <a:p>
            <a:pPr marL="285750" indent="-285750">
              <a:buFont typeface="Arial" panose="020B0604020202020204" pitchFamily="34" charset="0"/>
              <a:buChar char="•"/>
            </a:pPr>
            <a:r>
              <a:rPr lang="en-BE" sz="1400" dirty="0"/>
              <a:t>Cut &amp; paste of results into CNET or Excel</a:t>
            </a:r>
            <a:endParaRPr lang="fr-FR" sz="1400" dirty="0"/>
          </a:p>
        </p:txBody>
      </p:sp>
      <p:sp>
        <p:nvSpPr>
          <p:cNvPr id="7" name="TextBox 6">
            <a:extLst>
              <a:ext uri="{FF2B5EF4-FFF2-40B4-BE49-F238E27FC236}">
                <a16:creationId xmlns:a16="http://schemas.microsoft.com/office/drawing/2014/main" id="{8D10EA86-C9D1-F900-8BCE-0BB11C69B55B}"/>
              </a:ext>
            </a:extLst>
          </p:cNvPr>
          <p:cNvSpPr txBox="1"/>
          <p:nvPr/>
        </p:nvSpPr>
        <p:spPr>
          <a:xfrm>
            <a:off x="5238750" y="1765450"/>
            <a:ext cx="6655076" cy="3539430"/>
          </a:xfrm>
          <a:prstGeom prst="rect">
            <a:avLst/>
          </a:prstGeom>
          <a:noFill/>
          <a:ln>
            <a:solidFill>
              <a:schemeClr val="accent1"/>
            </a:solidFill>
          </a:ln>
        </p:spPr>
        <p:txBody>
          <a:bodyPr wrap="square" rtlCol="0">
            <a:spAutoFit/>
          </a:bodyPr>
          <a:lstStyle/>
          <a:p>
            <a:r>
              <a:rPr lang="en-BE" sz="1400" b="1" dirty="0"/>
              <a:t>FEATURES</a:t>
            </a:r>
          </a:p>
          <a:p>
            <a:pPr marL="285750" indent="-285750">
              <a:buFont typeface="Arial" panose="020B0604020202020204" pitchFamily="34" charset="0"/>
              <a:buChar char="•"/>
            </a:pPr>
            <a:r>
              <a:rPr lang="en-US" sz="1400" dirty="0"/>
              <a:t>Goes beyond “needs estimate” </a:t>
            </a:r>
            <a:r>
              <a:rPr lang="en-BE" sz="1400" dirty="0"/>
              <a:t>into “programme design”</a:t>
            </a:r>
            <a:r>
              <a:rPr lang="fr-FR" sz="1400" dirty="0"/>
              <a:t> </a:t>
            </a:r>
            <a:r>
              <a:rPr lang="en-BE" sz="1400" dirty="0"/>
              <a:t>with a</a:t>
            </a:r>
            <a:r>
              <a:rPr lang="fr-FR" sz="1400" dirty="0" err="1"/>
              <a:t>dditional</a:t>
            </a:r>
            <a:r>
              <a:rPr lang="fr-FR" sz="1400" dirty="0"/>
              <a:t> </a:t>
            </a:r>
            <a:r>
              <a:rPr lang="fr-FR" sz="1400" dirty="0" err="1"/>
              <a:t>functions</a:t>
            </a:r>
            <a:r>
              <a:rPr lang="fr-FR" sz="1400" dirty="0"/>
              <a:t> </a:t>
            </a:r>
            <a:r>
              <a:rPr lang="en-BE" sz="1400" dirty="0"/>
              <a:t>  </a:t>
            </a:r>
          </a:p>
          <a:p>
            <a:pPr marL="285750" indent="-285750">
              <a:buFont typeface="Arial" panose="020B0604020202020204" pitchFamily="34" charset="0"/>
              <a:buChar char="•"/>
            </a:pPr>
            <a:r>
              <a:rPr lang="en-BE" sz="1400" dirty="0"/>
              <a:t>Intended to be applied as a multi-stakeholder ownership and partnership building </a:t>
            </a:r>
            <a:r>
              <a:rPr lang="en-US" sz="1400" dirty="0"/>
              <a:t>process</a:t>
            </a:r>
            <a:r>
              <a:rPr lang="en-BE" sz="1400" dirty="0"/>
              <a:t> (User-guide)</a:t>
            </a:r>
          </a:p>
          <a:p>
            <a:pPr marL="285750" indent="-285750">
              <a:buFont typeface="Arial" panose="020B0604020202020204" pitchFamily="34" charset="0"/>
              <a:buChar char="•"/>
            </a:pPr>
            <a:r>
              <a:rPr lang="en-BE" sz="1400" dirty="0"/>
              <a:t>Applied in 35+ countries and capacity build</a:t>
            </a:r>
            <a:endParaRPr lang="en-US" sz="1400" dirty="0"/>
          </a:p>
          <a:p>
            <a:pPr marL="285750" indent="-285750">
              <a:buFont typeface="Arial" panose="020B0604020202020204" pitchFamily="34" charset="0"/>
              <a:buChar char="•"/>
            </a:pPr>
            <a:r>
              <a:rPr lang="en-US" sz="1400" dirty="0"/>
              <a:t>Limited  to countries </a:t>
            </a:r>
            <a:r>
              <a:rPr lang="en-BE" sz="1400" dirty="0"/>
              <a:t>(80) that </a:t>
            </a:r>
            <a:r>
              <a:rPr lang="en-US" sz="1400" dirty="0"/>
              <a:t>have “DHIS” or other population</a:t>
            </a:r>
            <a:r>
              <a:rPr lang="en-BE" sz="1400" dirty="0"/>
              <a:t>-</a:t>
            </a:r>
            <a:r>
              <a:rPr lang="en-US" sz="1400" dirty="0"/>
              <a:t>based surveys (MICs, PHIA, etc.) </a:t>
            </a:r>
            <a:r>
              <a:rPr lang="en-BE" sz="1400" dirty="0"/>
              <a:t>to </a:t>
            </a:r>
            <a:r>
              <a:rPr lang="en-US" sz="1400" dirty="0"/>
              <a:t>provide data on sexual activity and condom use uses some defaults &amp; proxies for missing values</a:t>
            </a:r>
          </a:p>
          <a:p>
            <a:pPr marL="285750" indent="-285750">
              <a:buFont typeface="Arial" panose="020B0604020202020204" pitchFamily="34" charset="0"/>
              <a:buChar char="•"/>
            </a:pPr>
            <a:r>
              <a:rPr lang="en-US" sz="1400" dirty="0"/>
              <a:t>Allows user full control over all data</a:t>
            </a:r>
            <a:r>
              <a:rPr lang="en-BE" sz="1400" dirty="0"/>
              <a:t> and assumptions </a:t>
            </a:r>
            <a:r>
              <a:rPr lang="en-US" sz="1400" dirty="0"/>
              <a:t> that are used to conduct estimates</a:t>
            </a:r>
          </a:p>
          <a:p>
            <a:pPr marL="285750" indent="-285750">
              <a:buFont typeface="Arial" panose="020B0604020202020204" pitchFamily="34" charset="0"/>
              <a:buChar char="•"/>
            </a:pPr>
            <a:r>
              <a:rPr lang="en-US" sz="1400" dirty="0"/>
              <a:t>Use</a:t>
            </a:r>
            <a:r>
              <a:rPr lang="en-BE" sz="1400" dirty="0"/>
              <a:t>s</a:t>
            </a:r>
            <a:r>
              <a:rPr lang="en-US" sz="1400" dirty="0"/>
              <a:t> “stakeholder knowledge and consensus building to overcome data gaps and uncertainties”</a:t>
            </a:r>
          </a:p>
          <a:p>
            <a:pPr marL="285750" indent="-285750">
              <a:buFont typeface="Arial" panose="020B0604020202020204" pitchFamily="34" charset="0"/>
              <a:buChar char="•"/>
            </a:pPr>
            <a:r>
              <a:rPr lang="en-BE" sz="1400" dirty="0"/>
              <a:t>Allows for inclusion of additional populations and can be adapted / ta</a:t>
            </a:r>
            <a:r>
              <a:rPr lang="fr-FR" sz="1400" dirty="0"/>
              <a:t>i</a:t>
            </a:r>
            <a:r>
              <a:rPr lang="en-BE" sz="1400" dirty="0" err="1"/>
              <a:t>lored</a:t>
            </a:r>
            <a:r>
              <a:rPr lang="en-BE" sz="1400" dirty="0"/>
              <a:t> to specific county needs and context (Thailand)</a:t>
            </a:r>
          </a:p>
          <a:p>
            <a:pPr marL="285750" indent="-285750">
              <a:buFont typeface="Arial" panose="020B0604020202020204" pitchFamily="34" charset="0"/>
              <a:buChar char="•"/>
            </a:pPr>
            <a:r>
              <a:rPr lang="en-BE" sz="1400" dirty="0"/>
              <a:t>Includes multitude of t</a:t>
            </a:r>
            <a:r>
              <a:rPr lang="en-US" sz="1400" dirty="0" err="1"/>
              <a:t>ables</a:t>
            </a:r>
            <a:r>
              <a:rPr lang="en-US" sz="1400" dirty="0"/>
              <a:t> &amp; figures</a:t>
            </a:r>
            <a:r>
              <a:rPr lang="en-BE" sz="1400" dirty="0"/>
              <a:t> t</a:t>
            </a:r>
            <a:r>
              <a:rPr lang="fr-FR" sz="1400" dirty="0"/>
              <a:t>ha</a:t>
            </a:r>
            <a:r>
              <a:rPr lang="en-BE" sz="1400" dirty="0"/>
              <a:t>t can be cut &amp; paste </a:t>
            </a:r>
          </a:p>
          <a:p>
            <a:pPr marL="285750" indent="-285750">
              <a:buFont typeface="Arial" panose="020B0604020202020204" pitchFamily="34" charset="0"/>
              <a:buChar char="•"/>
            </a:pPr>
            <a:r>
              <a:rPr lang="en-BE" sz="1400" dirty="0"/>
              <a:t>Translation module: French, Portuguese, Spanish</a:t>
            </a:r>
            <a:endParaRPr lang="fr-FR" sz="1400" dirty="0"/>
          </a:p>
        </p:txBody>
      </p:sp>
      <p:sp>
        <p:nvSpPr>
          <p:cNvPr id="8" name="TextBox 7">
            <a:extLst>
              <a:ext uri="{FF2B5EF4-FFF2-40B4-BE49-F238E27FC236}">
                <a16:creationId xmlns:a16="http://schemas.microsoft.com/office/drawing/2014/main" id="{FE993570-EDBB-B09C-BAAE-8F95F8691FB6}"/>
              </a:ext>
            </a:extLst>
          </p:cNvPr>
          <p:cNvSpPr txBox="1"/>
          <p:nvPr/>
        </p:nvSpPr>
        <p:spPr>
          <a:xfrm>
            <a:off x="2280754" y="5394595"/>
            <a:ext cx="6889750" cy="738664"/>
          </a:xfrm>
          <a:prstGeom prst="rect">
            <a:avLst/>
          </a:prstGeom>
          <a:noFill/>
          <a:ln>
            <a:solidFill>
              <a:schemeClr val="tx1"/>
            </a:solidFill>
          </a:ln>
        </p:spPr>
        <p:txBody>
          <a:bodyPr wrap="square" rtlCol="0">
            <a:spAutoFit/>
          </a:bodyPr>
          <a:lstStyle/>
          <a:p>
            <a:pPr marL="285750" indent="-285750">
              <a:buFont typeface="Arial" panose="020B0604020202020204" pitchFamily="34" charset="0"/>
              <a:buChar char="•"/>
            </a:pPr>
            <a:r>
              <a:rPr lang="en-BE" sz="1400" dirty="0"/>
              <a:t>Use both – compare </a:t>
            </a:r>
          </a:p>
          <a:p>
            <a:pPr marL="285750" indent="-285750">
              <a:buFont typeface="Arial" panose="020B0604020202020204" pitchFamily="34" charset="0"/>
              <a:buChar char="•"/>
            </a:pPr>
            <a:r>
              <a:rPr lang="en-BE" sz="1400" dirty="0"/>
              <a:t>Countries with </a:t>
            </a:r>
            <a:r>
              <a:rPr lang="en-US" sz="1400" dirty="0"/>
              <a:t>Concentrated Epidemic: Use Spectrum Estimate Transfer data into CNET </a:t>
            </a:r>
            <a:endParaRPr lang="en-BE" sz="1400" dirty="0"/>
          </a:p>
          <a:p>
            <a:pPr marL="285750" indent="-285750">
              <a:buFont typeface="Arial" panose="020B0604020202020204" pitchFamily="34" charset="0"/>
              <a:buChar char="•"/>
            </a:pPr>
            <a:r>
              <a:rPr lang="en-BE" sz="1400" dirty="0"/>
              <a:t>Update SPECTRUM e</a:t>
            </a:r>
            <a:r>
              <a:rPr lang="fr-FR" sz="1400" dirty="0"/>
              <a:t>st</a:t>
            </a:r>
            <a:r>
              <a:rPr lang="en-BE" sz="1400" dirty="0" err="1"/>
              <a:t>imate</a:t>
            </a:r>
            <a:r>
              <a:rPr lang="en-BE" sz="1400" dirty="0"/>
              <a:t> with validated “CNET </a:t>
            </a:r>
            <a:r>
              <a:rPr lang="en-BE" sz="1400" dirty="0" err="1"/>
              <a:t>esti</a:t>
            </a:r>
            <a:r>
              <a:rPr lang="fr-FR" sz="1400" dirty="0"/>
              <a:t>ma</a:t>
            </a:r>
            <a:r>
              <a:rPr lang="en-BE" sz="1400" dirty="0" err="1"/>
              <a:t>tes</a:t>
            </a:r>
            <a:r>
              <a:rPr lang="en-BE" sz="1400" dirty="0"/>
              <a:t>”</a:t>
            </a:r>
            <a:endParaRPr lang="en-US" sz="1400" dirty="0"/>
          </a:p>
        </p:txBody>
      </p:sp>
    </p:spTree>
    <p:extLst>
      <p:ext uri="{BB962C8B-B14F-4D97-AF65-F5344CB8AC3E}">
        <p14:creationId xmlns:p14="http://schemas.microsoft.com/office/powerpoint/2010/main" val="1580615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3D9DFE-8185-3FE7-F0ED-8034CAC52E81}"/>
              </a:ext>
            </a:extLst>
          </p:cNvPr>
          <p:cNvSpPr txBox="1"/>
          <p:nvPr/>
        </p:nvSpPr>
        <p:spPr>
          <a:xfrm>
            <a:off x="714374" y="740206"/>
            <a:ext cx="10982515" cy="5262979"/>
          </a:xfrm>
          <a:prstGeom prst="rect">
            <a:avLst/>
          </a:prstGeom>
          <a:noFill/>
        </p:spPr>
        <p:txBody>
          <a:bodyPr wrap="square">
            <a:spAutoFit/>
          </a:bodyPr>
          <a:lstStyle/>
          <a:p>
            <a:r>
              <a:rPr lang="en-GB" sz="1600" dirty="0"/>
              <a:t>The CNET allows countries, in partnership with key stakeholders and communities and informed by data, to</a:t>
            </a:r>
            <a:r>
              <a:rPr lang="en-BE" sz="1600" dirty="0"/>
              <a:t> estimate the annual Total Condom Needs for HIV, STI and FP for 2026-2030 based on the specific condom needs of priority populations at risk</a:t>
            </a:r>
            <a:r>
              <a:rPr lang="en-GB" sz="1600" dirty="0"/>
              <a:t>:</a:t>
            </a:r>
            <a:endParaRPr lang="en-BE" sz="1600" dirty="0"/>
          </a:p>
          <a:p>
            <a:pPr marL="285750" indent="-285750">
              <a:buFont typeface="Courier New" panose="02070309020205020404" pitchFamily="49" charset="0"/>
              <a:buChar char="o"/>
            </a:pPr>
            <a:r>
              <a:rPr lang="en-GB" sz="1600" dirty="0"/>
              <a:t>I</a:t>
            </a:r>
            <a:r>
              <a:rPr lang="en-BE" sz="1600" dirty="0" err="1"/>
              <a:t>dentify</a:t>
            </a:r>
            <a:r>
              <a:rPr lang="en-BE" sz="1600" dirty="0"/>
              <a:t> and define </a:t>
            </a:r>
            <a:r>
              <a:rPr lang="en-GB" sz="1600" b="1" dirty="0"/>
              <a:t>Priority populations </a:t>
            </a:r>
            <a:r>
              <a:rPr lang="en-GB" sz="1600" dirty="0"/>
              <a:t>for condom programming</a:t>
            </a:r>
            <a:r>
              <a:rPr lang="en-BE" sz="1600" dirty="0"/>
              <a:t> </a:t>
            </a:r>
            <a:r>
              <a:rPr lang="en-BE" sz="1600" b="1" dirty="0"/>
              <a:t>(user-defined populations can be added)</a:t>
            </a:r>
          </a:p>
          <a:p>
            <a:pPr marL="285750" indent="-285750">
              <a:buFont typeface="Courier New" panose="02070309020205020404" pitchFamily="49" charset="0"/>
              <a:buChar char="o"/>
            </a:pPr>
            <a:r>
              <a:rPr lang="en-GB" sz="1600" dirty="0"/>
              <a:t>Review and validate </a:t>
            </a:r>
            <a:r>
              <a:rPr lang="en-GB" sz="1600" b="1" dirty="0"/>
              <a:t>condom availability </a:t>
            </a:r>
            <a:r>
              <a:rPr lang="en-GB" sz="1600" dirty="0"/>
              <a:t>baseline</a:t>
            </a:r>
            <a:r>
              <a:rPr lang="en-BE" sz="1600" dirty="0"/>
              <a:t> for 2025</a:t>
            </a:r>
          </a:p>
          <a:p>
            <a:pPr marL="285750" indent="-285750">
              <a:buFont typeface="Courier New" panose="02070309020205020404" pitchFamily="49" charset="0"/>
              <a:buChar char="o"/>
            </a:pPr>
            <a:r>
              <a:rPr lang="en-GB" sz="1600" dirty="0"/>
              <a:t>Review and validate </a:t>
            </a:r>
            <a:r>
              <a:rPr lang="en-GB" sz="1600" b="1" dirty="0"/>
              <a:t>condom use </a:t>
            </a:r>
            <a:r>
              <a:rPr lang="en-GB" sz="1600" dirty="0"/>
              <a:t>baselines</a:t>
            </a:r>
            <a:r>
              <a:rPr lang="en-BE" sz="1600" dirty="0"/>
              <a:t> for 2025</a:t>
            </a:r>
          </a:p>
          <a:p>
            <a:pPr marL="285750" indent="-285750">
              <a:buFont typeface="Courier New" panose="02070309020205020404" pitchFamily="49" charset="0"/>
              <a:buChar char="o"/>
            </a:pPr>
            <a:r>
              <a:rPr lang="en-US" sz="1600" dirty="0"/>
              <a:t>Estimate condom needs for each priority population and total (national) condom need </a:t>
            </a:r>
          </a:p>
          <a:p>
            <a:pPr marL="742950" lvl="1" indent="-285750">
              <a:buFont typeface="Courier New" panose="02070309020205020404" pitchFamily="49" charset="0"/>
              <a:buChar char="o"/>
            </a:pPr>
            <a:r>
              <a:rPr lang="en-BE" sz="1600" dirty="0"/>
              <a:t>Review and define country-owned Condom needs estimates scenario</a:t>
            </a:r>
          </a:p>
          <a:p>
            <a:pPr marL="1200150" lvl="2" indent="-285750">
              <a:buFont typeface="Courier New" panose="02070309020205020404" pitchFamily="49" charset="0"/>
              <a:buChar char="o"/>
            </a:pPr>
            <a:r>
              <a:rPr lang="en-GB" sz="1600" dirty="0"/>
              <a:t>Set </a:t>
            </a:r>
            <a:r>
              <a:rPr lang="en-GB" sz="1600" b="1" dirty="0"/>
              <a:t>Condom use targets </a:t>
            </a:r>
            <a:r>
              <a:rPr lang="en-GB" sz="1600" dirty="0"/>
              <a:t>for </a:t>
            </a:r>
            <a:r>
              <a:rPr lang="en-BE" sz="1600" dirty="0"/>
              <a:t>2030 for </a:t>
            </a:r>
            <a:r>
              <a:rPr lang="en-GB" sz="1600" dirty="0"/>
              <a:t>each population</a:t>
            </a:r>
            <a:r>
              <a:rPr lang="en-BE" sz="1600" dirty="0"/>
              <a:t> </a:t>
            </a:r>
          </a:p>
          <a:p>
            <a:pPr marL="1200150" lvl="2" indent="-285750">
              <a:buFont typeface="Courier New" panose="02070309020205020404" pitchFamily="49" charset="0"/>
              <a:buChar char="o"/>
            </a:pPr>
            <a:r>
              <a:rPr lang="en-BE" sz="1600" dirty="0"/>
              <a:t>Review and set </a:t>
            </a:r>
            <a:r>
              <a:rPr lang="en-BE" sz="1600" b="1" dirty="0"/>
              <a:t>number of sexual acts </a:t>
            </a:r>
            <a:r>
              <a:rPr lang="en-BE" sz="1600" dirty="0"/>
              <a:t>assumptions </a:t>
            </a:r>
            <a:r>
              <a:rPr lang="fr-FR" sz="1600" dirty="0"/>
              <a:t>for </a:t>
            </a:r>
            <a:r>
              <a:rPr lang="fr-FR" sz="1600" dirty="0" err="1"/>
              <a:t>each</a:t>
            </a:r>
            <a:r>
              <a:rPr lang="fr-FR" sz="1600" dirty="0"/>
              <a:t> population </a:t>
            </a:r>
            <a:endParaRPr lang="en-BE" sz="1600" dirty="0"/>
          </a:p>
          <a:p>
            <a:pPr marL="1200150" lvl="2" indent="-285750">
              <a:buFont typeface="Courier New" panose="02070309020205020404" pitchFamily="49" charset="0"/>
              <a:buChar char="o"/>
            </a:pPr>
            <a:r>
              <a:rPr lang="en-BE" sz="1600" dirty="0"/>
              <a:t>Review and set </a:t>
            </a:r>
            <a:r>
              <a:rPr lang="en-BE" sz="1600" b="1" dirty="0"/>
              <a:t>condom wastage </a:t>
            </a:r>
            <a:r>
              <a:rPr lang="en-BE" sz="1600" dirty="0"/>
              <a:t>assumptions </a:t>
            </a:r>
            <a:r>
              <a:rPr lang="fr-FR" sz="1600" dirty="0"/>
              <a:t>for </a:t>
            </a:r>
            <a:r>
              <a:rPr lang="fr-FR" sz="1600" dirty="0" err="1"/>
              <a:t>each</a:t>
            </a:r>
            <a:r>
              <a:rPr lang="fr-FR" sz="1600" dirty="0"/>
              <a:t> population </a:t>
            </a:r>
            <a:endParaRPr lang="en-BE" sz="1600" dirty="0"/>
          </a:p>
          <a:p>
            <a:pPr marL="285750" indent="-285750">
              <a:buFont typeface="Courier New" panose="02070309020205020404" pitchFamily="49" charset="0"/>
              <a:buChar char="o"/>
            </a:pPr>
            <a:r>
              <a:rPr lang="en-BE" sz="1600" dirty="0"/>
              <a:t>Define commodity mix and </a:t>
            </a:r>
            <a:r>
              <a:rPr lang="en-GB" sz="1600" dirty="0"/>
              <a:t>e</a:t>
            </a:r>
            <a:r>
              <a:rPr lang="en-BE" sz="1600" dirty="0" err="1"/>
              <a:t>stimate</a:t>
            </a:r>
            <a:r>
              <a:rPr lang="en-BE" sz="1600" dirty="0"/>
              <a:t> </a:t>
            </a:r>
            <a:r>
              <a:rPr lang="en-GB" sz="1600" dirty="0"/>
              <a:t>needs for each population</a:t>
            </a:r>
            <a:endParaRPr lang="en-BE" sz="1600" dirty="0"/>
          </a:p>
          <a:p>
            <a:pPr marL="742950" lvl="1" indent="-285750">
              <a:buFont typeface="Courier New" panose="02070309020205020404" pitchFamily="49" charset="0"/>
              <a:buChar char="o"/>
            </a:pPr>
            <a:r>
              <a:rPr lang="en-GB" sz="1600" dirty="0"/>
              <a:t>Estimate </a:t>
            </a:r>
            <a:r>
              <a:rPr lang="en-GB" sz="1600" b="1" dirty="0"/>
              <a:t>Male</a:t>
            </a:r>
            <a:r>
              <a:rPr lang="en-BE" sz="1600" b="1" dirty="0"/>
              <a:t> and </a:t>
            </a:r>
            <a:r>
              <a:rPr lang="en-GB" sz="1600" b="1" dirty="0"/>
              <a:t>Female</a:t>
            </a:r>
            <a:r>
              <a:rPr lang="en-BE" sz="1600" b="1" dirty="0"/>
              <a:t> </a:t>
            </a:r>
            <a:r>
              <a:rPr lang="en-GB" sz="1600" b="1" dirty="0"/>
              <a:t>condom </a:t>
            </a:r>
            <a:r>
              <a:rPr lang="en-BE" sz="1600" b="1" dirty="0"/>
              <a:t>mix</a:t>
            </a:r>
            <a:r>
              <a:rPr lang="en-GB" sz="1600" dirty="0"/>
              <a:t>/needs per population</a:t>
            </a:r>
          </a:p>
          <a:p>
            <a:pPr marL="742950" lvl="1" indent="-285750">
              <a:buFont typeface="Courier New" panose="02070309020205020404" pitchFamily="49" charset="0"/>
              <a:buChar char="o"/>
            </a:pPr>
            <a:r>
              <a:rPr lang="en-GB" sz="1600" b="1" dirty="0"/>
              <a:t>Special</a:t>
            </a:r>
            <a:r>
              <a:rPr lang="en-BE" sz="1600" b="1" dirty="0"/>
              <a:t>ty</a:t>
            </a:r>
            <a:r>
              <a:rPr lang="en-GB" sz="1600" b="1" dirty="0"/>
              <a:t> </a:t>
            </a:r>
            <a:r>
              <a:rPr lang="en-BE" sz="1600" b="1" dirty="0"/>
              <a:t>condoms </a:t>
            </a:r>
            <a:r>
              <a:rPr lang="fr-FR" sz="1600" b="1" dirty="0" err="1"/>
              <a:t>share</a:t>
            </a:r>
            <a:r>
              <a:rPr lang="fr-FR" sz="1600" dirty="0"/>
              <a:t>/</a:t>
            </a:r>
            <a:r>
              <a:rPr lang="fr-FR" sz="1600" dirty="0" err="1"/>
              <a:t>needs</a:t>
            </a:r>
            <a:r>
              <a:rPr lang="fr-FR" sz="1600" dirty="0"/>
              <a:t> per population</a:t>
            </a:r>
            <a:endParaRPr lang="en-BE" sz="1600" dirty="0"/>
          </a:p>
          <a:p>
            <a:pPr marL="742950" lvl="1" indent="-285750">
              <a:buFont typeface="Courier New" panose="02070309020205020404" pitchFamily="49" charset="0"/>
              <a:buChar char="o"/>
            </a:pPr>
            <a:r>
              <a:rPr lang="en-GB" sz="1600" dirty="0"/>
              <a:t>Estimate </a:t>
            </a:r>
            <a:r>
              <a:rPr lang="en-GB" sz="1600" b="1" dirty="0"/>
              <a:t>extra Lubricant need</a:t>
            </a:r>
            <a:r>
              <a:rPr lang="en-BE" sz="1600" b="1" dirty="0"/>
              <a:t> </a:t>
            </a:r>
            <a:r>
              <a:rPr lang="en-BE" sz="1600" dirty="0"/>
              <a:t>per population</a:t>
            </a:r>
          </a:p>
          <a:p>
            <a:pPr marL="285750" indent="-285750">
              <a:buFont typeface="Courier New" panose="02070309020205020404" pitchFamily="49" charset="0"/>
              <a:buChar char="o"/>
            </a:pPr>
            <a:r>
              <a:rPr lang="en-BE" sz="1600" dirty="0"/>
              <a:t>Inform people-centred programme design &amp; service delivery</a:t>
            </a:r>
          </a:p>
          <a:p>
            <a:pPr marL="742950" lvl="1" indent="-285750">
              <a:buFont typeface="Courier New" panose="02070309020205020404" pitchFamily="49" charset="0"/>
              <a:buChar char="o"/>
            </a:pPr>
            <a:r>
              <a:rPr lang="en-BE" sz="1600" dirty="0"/>
              <a:t>Set targets and e</a:t>
            </a:r>
            <a:r>
              <a:rPr lang="en-GB" sz="1600" dirty="0" err="1"/>
              <a:t>stimate</a:t>
            </a:r>
            <a:r>
              <a:rPr lang="en-GB" sz="1600" dirty="0"/>
              <a:t> </a:t>
            </a:r>
            <a:r>
              <a:rPr lang="en-GB" sz="1600" b="1" dirty="0"/>
              <a:t>Free condom </a:t>
            </a:r>
            <a:r>
              <a:rPr lang="en-BE" sz="1600" b="1" dirty="0"/>
              <a:t>share/</a:t>
            </a:r>
            <a:r>
              <a:rPr lang="en-GB" sz="1600" b="1" dirty="0"/>
              <a:t>needs</a:t>
            </a:r>
            <a:r>
              <a:rPr lang="en-BE" sz="1600" b="1" dirty="0"/>
              <a:t> </a:t>
            </a:r>
            <a:r>
              <a:rPr lang="fr-FR" sz="1600" dirty="0"/>
              <a:t>per population</a:t>
            </a:r>
            <a:endParaRPr lang="en-BE" sz="1600" dirty="0"/>
          </a:p>
          <a:p>
            <a:pPr marL="742950" lvl="1" indent="-285750">
              <a:buFont typeface="Courier New" panose="02070309020205020404" pitchFamily="49" charset="0"/>
              <a:buChar char="o"/>
            </a:pPr>
            <a:r>
              <a:rPr lang="en-GB" sz="1600" dirty="0"/>
              <a:t>Develop condom </a:t>
            </a:r>
            <a:r>
              <a:rPr lang="en-GB" sz="1600" b="1" dirty="0"/>
              <a:t>Total Market (TMA) scenario</a:t>
            </a:r>
            <a:r>
              <a:rPr lang="en-BE" sz="1600" b="1" dirty="0"/>
              <a:t> </a:t>
            </a:r>
            <a:r>
              <a:rPr lang="en-US" sz="1600" dirty="0"/>
              <a:t>and condoms needs per population per TMA pillar</a:t>
            </a:r>
            <a:r>
              <a:rPr lang="en-BE" sz="1600" dirty="0"/>
              <a:t>: </a:t>
            </a:r>
          </a:p>
          <a:p>
            <a:pPr marL="1200150" lvl="2" indent="-285750">
              <a:buFont typeface="Courier New" panose="02070309020205020404" pitchFamily="49" charset="0"/>
              <a:buChar char="o"/>
            </a:pPr>
            <a:r>
              <a:rPr lang="en-BE" sz="1600" dirty="0"/>
              <a:t>Public </a:t>
            </a:r>
            <a:r>
              <a:rPr lang="en-GB" sz="1600" dirty="0"/>
              <a:t>Free distribution, Social marketing non-profit sales, Private sector for-profit sales.</a:t>
            </a:r>
            <a:endParaRPr lang="en-BE" sz="1600" dirty="0"/>
          </a:p>
          <a:p>
            <a:pPr marL="742950" lvl="1" indent="-285750">
              <a:buFont typeface="Courier New" panose="02070309020205020404" pitchFamily="49" charset="0"/>
              <a:buChar char="o"/>
            </a:pPr>
            <a:r>
              <a:rPr lang="en-GB" sz="1600" dirty="0"/>
              <a:t>Estimate </a:t>
            </a:r>
            <a:r>
              <a:rPr lang="en-GB" sz="1600" b="1" dirty="0"/>
              <a:t>Commodity procurement costs </a:t>
            </a:r>
            <a:r>
              <a:rPr lang="en-US" sz="1600" dirty="0"/>
              <a:t>per population, TMA pillar, condom product mix (Male, Female, Specialty, Lubricant); </a:t>
            </a:r>
            <a:endParaRPr lang="en-BE" sz="1600" dirty="0"/>
          </a:p>
          <a:p>
            <a:pPr marL="1200150" lvl="2" indent="-285750">
              <a:buFont typeface="Courier New" panose="02070309020205020404" pitchFamily="49" charset="0"/>
              <a:buChar char="o"/>
            </a:pPr>
            <a:r>
              <a:rPr lang="en-BE" sz="1600" dirty="0"/>
              <a:t>B</a:t>
            </a:r>
            <a:r>
              <a:rPr lang="en-GB" sz="1600" dirty="0" err="1"/>
              <a:t>ased</a:t>
            </a:r>
            <a:r>
              <a:rPr lang="en-GB" sz="1600" dirty="0"/>
              <a:t> on </a:t>
            </a:r>
            <a:r>
              <a:rPr lang="en-BE" sz="1600" dirty="0"/>
              <a:t>unit-costs source from </a:t>
            </a:r>
            <a:r>
              <a:rPr lang="en-GB" sz="1600" dirty="0"/>
              <a:t>the UNFPA procurement </a:t>
            </a:r>
            <a:r>
              <a:rPr lang="en-BE" sz="1600" dirty="0"/>
              <a:t>c</a:t>
            </a:r>
            <a:r>
              <a:rPr lang="en-GB" sz="1600" dirty="0" err="1"/>
              <a:t>atalogue</a:t>
            </a:r>
            <a:r>
              <a:rPr lang="en-GB" sz="1600" dirty="0"/>
              <a:t> and price-list</a:t>
            </a:r>
          </a:p>
        </p:txBody>
      </p:sp>
      <p:sp>
        <p:nvSpPr>
          <p:cNvPr id="2" name="Title 1">
            <a:extLst>
              <a:ext uri="{FF2B5EF4-FFF2-40B4-BE49-F238E27FC236}">
                <a16:creationId xmlns:a16="http://schemas.microsoft.com/office/drawing/2014/main" id="{1F4072BA-26A3-3816-0D5E-3605ACF132E9}"/>
              </a:ext>
            </a:extLst>
          </p:cNvPr>
          <p:cNvSpPr>
            <a:spLocks noGrp="1"/>
          </p:cNvSpPr>
          <p:nvPr>
            <p:ph type="title"/>
          </p:nvPr>
        </p:nvSpPr>
        <p:spPr>
          <a:xfrm>
            <a:off x="336088" y="47393"/>
            <a:ext cx="11360802" cy="692813"/>
          </a:xfrm>
        </p:spPr>
        <p:txBody>
          <a:bodyPr/>
          <a:lstStyle/>
          <a:p>
            <a:r>
              <a:rPr lang="en-BE" sz="3200" dirty="0"/>
              <a:t>CNET – complementary functionalities </a:t>
            </a:r>
            <a:endParaRPr lang="fr-FR" sz="3200" dirty="0"/>
          </a:p>
        </p:txBody>
      </p:sp>
    </p:spTree>
    <p:extLst>
      <p:ext uri="{BB962C8B-B14F-4D97-AF65-F5344CB8AC3E}">
        <p14:creationId xmlns:p14="http://schemas.microsoft.com/office/powerpoint/2010/main" val="38912123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174B18-FE7B-06D6-1DFA-D4A1603820A7}"/>
              </a:ext>
            </a:extLst>
          </p:cNvPr>
          <p:cNvPicPr>
            <a:picLocks noChangeAspect="1"/>
          </p:cNvPicPr>
          <p:nvPr/>
        </p:nvPicPr>
        <p:blipFill>
          <a:blip r:embed="rId2"/>
          <a:stretch>
            <a:fillRect/>
          </a:stretch>
        </p:blipFill>
        <p:spPr>
          <a:xfrm>
            <a:off x="305948" y="490070"/>
            <a:ext cx="11719803" cy="3291250"/>
          </a:xfrm>
          <a:prstGeom prst="rect">
            <a:avLst/>
          </a:prstGeom>
        </p:spPr>
      </p:pic>
      <p:pic>
        <p:nvPicPr>
          <p:cNvPr id="2" name="Picture 1">
            <a:extLst>
              <a:ext uri="{FF2B5EF4-FFF2-40B4-BE49-F238E27FC236}">
                <a16:creationId xmlns:a16="http://schemas.microsoft.com/office/drawing/2014/main" id="{89624296-30E9-39C0-89D0-8824560E5DBF}"/>
              </a:ext>
            </a:extLst>
          </p:cNvPr>
          <p:cNvPicPr>
            <a:picLocks noChangeAspect="1"/>
          </p:cNvPicPr>
          <p:nvPr/>
        </p:nvPicPr>
        <p:blipFill>
          <a:blip r:embed="rId3"/>
          <a:stretch>
            <a:fillRect/>
          </a:stretch>
        </p:blipFill>
        <p:spPr>
          <a:xfrm>
            <a:off x="709977" y="4944095"/>
            <a:ext cx="9778832" cy="335309"/>
          </a:xfrm>
          <a:prstGeom prst="rect">
            <a:avLst/>
          </a:prstGeom>
        </p:spPr>
      </p:pic>
      <p:pic>
        <p:nvPicPr>
          <p:cNvPr id="3" name="Picture 2">
            <a:extLst>
              <a:ext uri="{FF2B5EF4-FFF2-40B4-BE49-F238E27FC236}">
                <a16:creationId xmlns:a16="http://schemas.microsoft.com/office/drawing/2014/main" id="{787E1877-779D-BFEA-B95B-D0444C23E456}"/>
              </a:ext>
            </a:extLst>
          </p:cNvPr>
          <p:cNvPicPr>
            <a:picLocks noChangeAspect="1"/>
          </p:cNvPicPr>
          <p:nvPr/>
        </p:nvPicPr>
        <p:blipFill>
          <a:blip r:embed="rId4"/>
          <a:stretch>
            <a:fillRect/>
          </a:stretch>
        </p:blipFill>
        <p:spPr>
          <a:xfrm>
            <a:off x="709977" y="5455397"/>
            <a:ext cx="10632346" cy="341406"/>
          </a:xfrm>
          <a:prstGeom prst="rect">
            <a:avLst/>
          </a:prstGeom>
        </p:spPr>
      </p:pic>
      <p:sp>
        <p:nvSpPr>
          <p:cNvPr id="4" name="Oval 3">
            <a:extLst>
              <a:ext uri="{FF2B5EF4-FFF2-40B4-BE49-F238E27FC236}">
                <a16:creationId xmlns:a16="http://schemas.microsoft.com/office/drawing/2014/main" id="{11CB4D76-7E0A-687D-BB3D-E29AABEE9A8E}"/>
              </a:ext>
            </a:extLst>
          </p:cNvPr>
          <p:cNvSpPr/>
          <p:nvPr/>
        </p:nvSpPr>
        <p:spPr>
          <a:xfrm>
            <a:off x="516835" y="4671391"/>
            <a:ext cx="1245704" cy="784006"/>
          </a:xfrm>
          <a:prstGeom prst="ellipse">
            <a:avLst/>
          </a:prstGeom>
          <a:solidFill>
            <a:schemeClr val="accent1">
              <a:alpha val="18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Oval 4">
            <a:extLst>
              <a:ext uri="{FF2B5EF4-FFF2-40B4-BE49-F238E27FC236}">
                <a16:creationId xmlns:a16="http://schemas.microsoft.com/office/drawing/2014/main" id="{BE03E4E7-5AAC-4FD3-2BBD-EB754793D3F1}"/>
              </a:ext>
            </a:extLst>
          </p:cNvPr>
          <p:cNvSpPr/>
          <p:nvPr/>
        </p:nvSpPr>
        <p:spPr>
          <a:xfrm>
            <a:off x="7023651" y="4719746"/>
            <a:ext cx="3658299" cy="784006"/>
          </a:xfrm>
          <a:prstGeom prst="ellipse">
            <a:avLst/>
          </a:prstGeom>
          <a:solidFill>
            <a:schemeClr val="accent1">
              <a:alpha val="18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40045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399E7-245C-478B-3B49-C352259429D8}"/>
              </a:ext>
            </a:extLst>
          </p:cNvPr>
          <p:cNvSpPr>
            <a:spLocks noGrp="1"/>
          </p:cNvSpPr>
          <p:nvPr>
            <p:ph type="title"/>
          </p:nvPr>
        </p:nvSpPr>
        <p:spPr>
          <a:xfrm>
            <a:off x="115157" y="0"/>
            <a:ext cx="10972800" cy="620712"/>
          </a:xfrm>
        </p:spPr>
        <p:txBody>
          <a:bodyPr/>
          <a:lstStyle/>
          <a:p>
            <a:r>
              <a:rPr lang="en-BE" dirty="0"/>
              <a:t>The “2. Demographic data” sheet</a:t>
            </a:r>
            <a:endParaRPr lang="fr-FR" dirty="0"/>
          </a:p>
        </p:txBody>
      </p:sp>
      <p:pic>
        <p:nvPicPr>
          <p:cNvPr id="5" name="Picture 4">
            <a:extLst>
              <a:ext uri="{FF2B5EF4-FFF2-40B4-BE49-F238E27FC236}">
                <a16:creationId xmlns:a16="http://schemas.microsoft.com/office/drawing/2014/main" id="{3D0B1214-BF79-7D9D-8938-3544FE6AEBCE}"/>
              </a:ext>
            </a:extLst>
          </p:cNvPr>
          <p:cNvPicPr>
            <a:picLocks noChangeAspect="1"/>
          </p:cNvPicPr>
          <p:nvPr/>
        </p:nvPicPr>
        <p:blipFill>
          <a:blip r:embed="rId2"/>
          <a:stretch>
            <a:fillRect/>
          </a:stretch>
        </p:blipFill>
        <p:spPr>
          <a:xfrm>
            <a:off x="324706" y="942836"/>
            <a:ext cx="6551876" cy="5581650"/>
          </a:xfrm>
          <a:prstGeom prst="rect">
            <a:avLst/>
          </a:prstGeom>
        </p:spPr>
      </p:pic>
      <p:pic>
        <p:nvPicPr>
          <p:cNvPr id="7" name="Picture 6">
            <a:extLst>
              <a:ext uri="{FF2B5EF4-FFF2-40B4-BE49-F238E27FC236}">
                <a16:creationId xmlns:a16="http://schemas.microsoft.com/office/drawing/2014/main" id="{1808BDD8-8943-5099-DB26-C2B1A76F269B}"/>
              </a:ext>
            </a:extLst>
          </p:cNvPr>
          <p:cNvPicPr>
            <a:picLocks noChangeAspect="1"/>
          </p:cNvPicPr>
          <p:nvPr/>
        </p:nvPicPr>
        <p:blipFill>
          <a:blip r:embed="rId3"/>
          <a:stretch>
            <a:fillRect/>
          </a:stretch>
        </p:blipFill>
        <p:spPr>
          <a:xfrm>
            <a:off x="7126570" y="1035602"/>
            <a:ext cx="4311074" cy="3357871"/>
          </a:xfrm>
          <a:prstGeom prst="rect">
            <a:avLst/>
          </a:prstGeom>
        </p:spPr>
      </p:pic>
    </p:spTree>
    <p:extLst>
      <p:ext uri="{BB962C8B-B14F-4D97-AF65-F5344CB8AC3E}">
        <p14:creationId xmlns:p14="http://schemas.microsoft.com/office/powerpoint/2010/main" val="18396464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ustom Design">
  <a:themeElements>
    <a:clrScheme name="UNAIDS Global">
      <a:dk1>
        <a:sysClr val="windowText" lastClr="000000"/>
      </a:dk1>
      <a:lt1>
        <a:sysClr val="window" lastClr="FFFFFF"/>
      </a:lt1>
      <a:dk2>
        <a:srgbClr val="70C8BE"/>
      </a:dk2>
      <a:lt2>
        <a:srgbClr val="B6AEA7"/>
      </a:lt2>
      <a:accent1>
        <a:srgbClr val="70C8BE"/>
      </a:accent1>
      <a:accent2>
        <a:srgbClr val="F15B40"/>
      </a:accent2>
      <a:accent3>
        <a:srgbClr val="00A99A"/>
      </a:accent3>
      <a:accent4>
        <a:srgbClr val="78BCC1"/>
      </a:accent4>
      <a:accent5>
        <a:srgbClr val="78A7B7"/>
      </a:accent5>
      <a:accent6>
        <a:srgbClr val="CDC88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UNAIDS Global">
      <a:dk1>
        <a:sysClr val="windowText" lastClr="000000"/>
      </a:dk1>
      <a:lt1>
        <a:sysClr val="window" lastClr="FFFFFF"/>
      </a:lt1>
      <a:dk2>
        <a:srgbClr val="70C8BE"/>
      </a:dk2>
      <a:lt2>
        <a:srgbClr val="B6AEA7"/>
      </a:lt2>
      <a:accent1>
        <a:srgbClr val="70C8BE"/>
      </a:accent1>
      <a:accent2>
        <a:srgbClr val="F15B40"/>
      </a:accent2>
      <a:accent3>
        <a:srgbClr val="00A99A"/>
      </a:accent3>
      <a:accent4>
        <a:srgbClr val="78BCC1"/>
      </a:accent4>
      <a:accent5>
        <a:srgbClr val="78A7B7"/>
      </a:accent5>
      <a:accent6>
        <a:srgbClr val="CDC88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c2e1cf9b-e1b6-44eb-8021-428c292d3eb5}" enabled="0" method="" siteId="{c2e1cf9b-e1b6-44eb-8021-428c292d3eb5}" removed="1"/>
</clbl:labelList>
</file>

<file path=docProps/app.xml><?xml version="1.0" encoding="utf-8"?>
<Properties xmlns="http://schemas.openxmlformats.org/officeDocument/2006/extended-properties" xmlns:vt="http://schemas.openxmlformats.org/officeDocument/2006/docPropsVTypes">
  <TotalTime>0</TotalTime>
  <Words>1620</Words>
  <Application>Microsoft Office PowerPoint</Application>
  <PresentationFormat>Widescreen</PresentationFormat>
  <Paragraphs>131</Paragraphs>
  <Slides>16</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16</vt:i4>
      </vt:variant>
    </vt:vector>
  </HeadingPairs>
  <TitlesOfParts>
    <vt:vector size="27" baseType="lpstr">
      <vt:lpstr>Aptos</vt:lpstr>
      <vt:lpstr>Aptos Display</vt:lpstr>
      <vt:lpstr>Arial</vt:lpstr>
      <vt:lpstr>Calibri</vt:lpstr>
      <vt:lpstr>Courier New</vt:lpstr>
      <vt:lpstr>Symbol</vt:lpstr>
      <vt:lpstr>Times New Roman</vt:lpstr>
      <vt:lpstr>Wingdings</vt:lpstr>
      <vt:lpstr>Office Theme</vt:lpstr>
      <vt:lpstr>Custom Design</vt:lpstr>
      <vt:lpstr>2_Custom Design</vt:lpstr>
      <vt:lpstr>The UNAIDS Condom Needs Estimation Tool (CNET v6.1)  Alignment with and complementarity between: CNET &amp; Spectrum Condom needs estimates</vt:lpstr>
      <vt:lpstr>PowerPoint Presentation</vt:lpstr>
      <vt:lpstr>Why does it matter 1? Sub-optimal condom programming is a missed opportunity for differentiated people-centred Combination Prevention</vt:lpstr>
      <vt:lpstr>Why does it matter 2? Condom programmes are riddled by inequities!</vt:lpstr>
      <vt:lpstr>The CNET control centre: “3. Condom requirements sheet”</vt:lpstr>
      <vt:lpstr>PowerPoint Presentation</vt:lpstr>
      <vt:lpstr>CNET – complementary functionalities </vt:lpstr>
      <vt:lpstr>PowerPoint Presentation</vt:lpstr>
      <vt:lpstr>The “2. Demographic data” sheet</vt:lpstr>
      <vt:lpstr>The “6. Results – Commodities” sheet</vt:lpstr>
      <vt:lpstr>GF GC8 condom guidance </vt:lpstr>
      <vt:lpstr>PowerPoint Presentation</vt:lpstr>
      <vt:lpstr>Recommendations</vt:lpstr>
      <vt:lpstr>Optional - Exercise</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VAN RENTERGHEM, Henk</dc:creator>
  <cp:lastModifiedBy>VAN RENTERGHEM, Henk</cp:lastModifiedBy>
  <cp:revision>2</cp:revision>
  <dcterms:created xsi:type="dcterms:W3CDTF">2026-02-08T17:41:29Z</dcterms:created>
  <dcterms:modified xsi:type="dcterms:W3CDTF">2026-02-12T11:13:20Z</dcterms:modified>
</cp:coreProperties>
</file>